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4"/>
  </p:notesMasterIdLst>
  <p:sldIdLst>
    <p:sldId id="265" r:id="rId5"/>
    <p:sldId id="268" r:id="rId6"/>
    <p:sldId id="267" r:id="rId7"/>
    <p:sldId id="266" r:id="rId8"/>
    <p:sldId id="271" r:id="rId9"/>
    <p:sldId id="269" r:id="rId10"/>
    <p:sldId id="272" r:id="rId11"/>
    <p:sldId id="273" r:id="rId12"/>
    <p:sldId id="274" r:id="rId13"/>
  </p:sldIdLst>
  <p:sldSz cx="12192000" cy="6858000"/>
  <p:notesSz cx="6858000" cy="9144000"/>
  <p:embeddedFontLst>
    <p:embeddedFont>
      <p:font typeface="Athiti Medium" panose="00000600000000000000" pitchFamily="2" charset="-34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Sarabun" panose="020B0604020202020204" charset="-34"/>
      <p:regular r:id="rId22"/>
      <p:bold r:id="rId23"/>
      <p:italic r:id="rId24"/>
      <p:boldItalic r:id="rId25"/>
    </p:embeddedFont>
    <p:embeddedFont>
      <p:font typeface="Segoe UI Historic" panose="020B0502040204020203" pitchFamily="34" charset="0"/>
      <p:regular r:id="rId26"/>
    </p:embeddedFont>
    <p:embeddedFont>
      <p:font typeface="TH Sarabun New" panose="020B0500040200020003" pitchFamily="34" charset="-34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4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4BDDFA-7284-4939-93C7-D51D962D56C7}" type="doc">
      <dgm:prSet loTypeId="urn:microsoft.com/office/officeart/2005/8/layout/hProcess10" loCatId="process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th-TH"/>
        </a:p>
      </dgm:t>
    </dgm:pt>
    <dgm:pt modelId="{0EB8B508-962D-4F31-9E66-A21A02991D8D}">
      <dgm:prSet phldrT="[ข้อความ]"/>
      <dgm:spPr/>
      <dgm:t>
        <a:bodyPr/>
        <a:lstStyle/>
        <a:p>
          <a:r>
            <a:rPr lang="th-TH" dirty="0">
              <a:latin typeface="TH Sarabun New" panose="020B0500040200020003" pitchFamily="34" charset="-34"/>
              <a:cs typeface="TH Sarabun New" panose="020B0500040200020003" pitchFamily="34" charset="-34"/>
            </a:rPr>
            <a:t>แบ่งกลุ่ม</a:t>
          </a:r>
        </a:p>
      </dgm:t>
    </dgm:pt>
    <dgm:pt modelId="{E6833A9D-101B-472D-B0CF-0E689F2399AC}" type="parTrans" cxnId="{54D6F944-2D0B-4462-B8DE-4DD05D402DD5}">
      <dgm:prSet/>
      <dgm:spPr/>
      <dgm:t>
        <a:bodyPr/>
        <a:lstStyle/>
        <a:p>
          <a:endParaRPr lang="th-TH"/>
        </a:p>
      </dgm:t>
    </dgm:pt>
    <dgm:pt modelId="{EB5E89D7-EF24-4F7C-A7B1-2E6955D8A01C}" type="sibTrans" cxnId="{54D6F944-2D0B-4462-B8DE-4DD05D402DD5}">
      <dgm:prSet/>
      <dgm:spPr/>
      <dgm:t>
        <a:bodyPr/>
        <a:lstStyle/>
        <a:p>
          <a:endParaRPr lang="th-TH"/>
        </a:p>
      </dgm:t>
    </dgm:pt>
    <dgm:pt modelId="{C6ACE621-597B-4B6B-A14F-ECFA35B7FB2B}">
      <dgm:prSet phldrT="[ข้อความ]"/>
      <dgm:spPr/>
      <dgm:t>
        <a:bodyPr/>
        <a:lstStyle/>
        <a:p>
          <a:r>
            <a:rPr lang="th-TH">
              <a:latin typeface="TH Sarabun New" panose="020B0500040200020003" pitchFamily="34" charset="-34"/>
              <a:cs typeface="TH Sarabun New" panose="020B0500040200020003" pitchFamily="34" charset="-34"/>
            </a:rPr>
            <a:t>จับฉลาก</a:t>
          </a:r>
        </a:p>
      </dgm:t>
    </dgm:pt>
    <dgm:pt modelId="{476F3643-B220-4FB9-93E2-2AAAB3CF683D}" type="parTrans" cxnId="{445F8D09-F278-4409-87D6-BA38155984BF}">
      <dgm:prSet/>
      <dgm:spPr/>
      <dgm:t>
        <a:bodyPr/>
        <a:lstStyle/>
        <a:p>
          <a:endParaRPr lang="th-TH"/>
        </a:p>
      </dgm:t>
    </dgm:pt>
    <dgm:pt modelId="{D900F505-6316-4847-96C7-DE57D3C53075}" type="sibTrans" cxnId="{445F8D09-F278-4409-87D6-BA38155984BF}">
      <dgm:prSet/>
      <dgm:spPr/>
      <dgm:t>
        <a:bodyPr/>
        <a:lstStyle/>
        <a:p>
          <a:endParaRPr lang="th-TH"/>
        </a:p>
      </dgm:t>
    </dgm:pt>
    <dgm:pt modelId="{D9A4BF1E-A344-46DD-8C11-A00E01EA32A9}">
      <dgm:prSet phldrT="[ข้อความ]"/>
      <dgm:spPr/>
      <dgm:t>
        <a:bodyPr/>
        <a:lstStyle/>
        <a:p>
          <a:r>
            <a:rPr lang="en-US" dirty="0">
              <a:latin typeface="TH Sarabun New" panose="020B0500040200020003" pitchFamily="34" charset="-34"/>
              <a:cs typeface="TH Sarabun New" panose="020B0500040200020003" pitchFamily="34" charset="-34"/>
            </a:rPr>
            <a:t>Music Playlist</a:t>
          </a:r>
          <a:endParaRPr lang="th-TH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gm:t>
    </dgm:pt>
    <dgm:pt modelId="{AF34CE46-D332-4DDA-B302-AAE513D9FBFF}" type="parTrans" cxnId="{454AB56A-3789-409B-AE57-AE236B92B421}">
      <dgm:prSet/>
      <dgm:spPr/>
      <dgm:t>
        <a:bodyPr/>
        <a:lstStyle/>
        <a:p>
          <a:endParaRPr lang="th-TH"/>
        </a:p>
      </dgm:t>
    </dgm:pt>
    <dgm:pt modelId="{BC88D519-F908-43CA-B0CB-B77D79DAB119}" type="sibTrans" cxnId="{454AB56A-3789-409B-AE57-AE236B92B421}">
      <dgm:prSet/>
      <dgm:spPr/>
      <dgm:t>
        <a:bodyPr/>
        <a:lstStyle/>
        <a:p>
          <a:endParaRPr lang="th-TH"/>
        </a:p>
      </dgm:t>
    </dgm:pt>
    <dgm:pt modelId="{D731E540-9CE5-4615-A33A-6318D86B352B}">
      <dgm:prSet phldrT="[ข้อความ]"/>
      <dgm:spPr/>
      <dgm:t>
        <a:bodyPr/>
        <a:lstStyle/>
        <a:p>
          <a:r>
            <a:rPr lang="th-TH" dirty="0">
              <a:latin typeface="TH Sarabun New" panose="020B0500040200020003" pitchFamily="34" charset="-34"/>
              <a:cs typeface="TH Sarabun New" panose="020B0500040200020003" pitchFamily="34" charset="-34"/>
            </a:rPr>
            <a:t>สร้างผลงาน</a:t>
          </a:r>
        </a:p>
      </dgm:t>
    </dgm:pt>
    <dgm:pt modelId="{712AB65C-FB5A-4275-874E-A700A92A8465}" type="parTrans" cxnId="{CACBFB68-E668-419E-946A-CB99BD54299F}">
      <dgm:prSet/>
      <dgm:spPr/>
      <dgm:t>
        <a:bodyPr/>
        <a:lstStyle/>
        <a:p>
          <a:endParaRPr lang="th-TH"/>
        </a:p>
      </dgm:t>
    </dgm:pt>
    <dgm:pt modelId="{C68DB156-4C3E-4E51-843F-DB40FD666763}" type="sibTrans" cxnId="{CACBFB68-E668-419E-946A-CB99BD54299F}">
      <dgm:prSet/>
      <dgm:spPr/>
      <dgm:t>
        <a:bodyPr/>
        <a:lstStyle/>
        <a:p>
          <a:endParaRPr lang="th-TH"/>
        </a:p>
      </dgm:t>
    </dgm:pt>
    <dgm:pt modelId="{6796E52F-C883-4EB0-B7E2-AC2A3BCD8E5B}">
      <dgm:prSet phldrT="[ข้อความ]"/>
      <dgm:spPr/>
      <dgm:t>
        <a:bodyPr/>
        <a:lstStyle/>
        <a:p>
          <a:r>
            <a:rPr lang="th-TH">
              <a:latin typeface="TH Sarabun New" panose="020B0500040200020003" pitchFamily="34" charset="-34"/>
              <a:cs typeface="TH Sarabun New" panose="020B0500040200020003" pitchFamily="34" charset="-34"/>
            </a:rPr>
            <a:t>ตีความ</a:t>
          </a:r>
        </a:p>
      </dgm:t>
    </dgm:pt>
    <dgm:pt modelId="{F54E1971-1FF1-4AAF-B7E6-91CD928A3732}" type="parTrans" cxnId="{F99398E3-9F17-4093-8862-792457254F56}">
      <dgm:prSet/>
      <dgm:spPr/>
      <dgm:t>
        <a:bodyPr/>
        <a:lstStyle/>
        <a:p>
          <a:endParaRPr lang="th-TH"/>
        </a:p>
      </dgm:t>
    </dgm:pt>
    <dgm:pt modelId="{1CE9329C-FC42-48FD-BA29-3995E23730AA}" type="sibTrans" cxnId="{F99398E3-9F17-4093-8862-792457254F56}">
      <dgm:prSet/>
      <dgm:spPr/>
      <dgm:t>
        <a:bodyPr/>
        <a:lstStyle/>
        <a:p>
          <a:endParaRPr lang="th-TH"/>
        </a:p>
      </dgm:t>
    </dgm:pt>
    <dgm:pt modelId="{8FD8E5B1-B8C7-41C5-A0CE-7EF35E372039}">
      <dgm:prSet phldrT="[ข้อความ]"/>
      <dgm:spPr/>
      <dgm:t>
        <a:bodyPr/>
        <a:lstStyle/>
        <a:p>
          <a:r>
            <a:rPr lang="th-TH" dirty="0">
              <a:latin typeface="TH Sarabun New" panose="020B0500040200020003" pitchFamily="34" charset="-34"/>
              <a:cs typeface="TH Sarabun New" panose="020B0500040200020003" pitchFamily="34" charset="-34"/>
            </a:rPr>
            <a:t>ค้นคว้าผลงานศิลปะที่เกี่ยวข้อง</a:t>
          </a:r>
        </a:p>
      </dgm:t>
    </dgm:pt>
    <dgm:pt modelId="{870E0BA3-6DB9-4811-93EE-E78ADFC47757}" type="parTrans" cxnId="{2A1CBE74-7CEE-4A36-B3C6-CE19D8B58C0D}">
      <dgm:prSet/>
      <dgm:spPr/>
      <dgm:t>
        <a:bodyPr/>
        <a:lstStyle/>
        <a:p>
          <a:endParaRPr lang="th-TH"/>
        </a:p>
      </dgm:t>
    </dgm:pt>
    <dgm:pt modelId="{90DD40F8-8594-4F19-8BAA-1AD4E634B690}" type="sibTrans" cxnId="{2A1CBE74-7CEE-4A36-B3C6-CE19D8B58C0D}">
      <dgm:prSet/>
      <dgm:spPr/>
      <dgm:t>
        <a:bodyPr/>
        <a:lstStyle/>
        <a:p>
          <a:endParaRPr lang="th-TH"/>
        </a:p>
      </dgm:t>
    </dgm:pt>
    <dgm:pt modelId="{D2431400-077A-4A0A-9C0C-C00427C2CA91}">
      <dgm:prSet phldrT="[ข้อความ]"/>
      <dgm:spPr/>
      <dgm:t>
        <a:bodyPr/>
        <a:lstStyle/>
        <a:p>
          <a:r>
            <a:rPr lang="th-TH">
              <a:latin typeface="TH Sarabun New" panose="020B0500040200020003" pitchFamily="34" charset="-34"/>
              <a:cs typeface="TH Sarabun New" panose="020B0500040200020003" pitchFamily="34" charset="-34"/>
            </a:rPr>
            <a:t>การนำเสนอ</a:t>
          </a:r>
        </a:p>
      </dgm:t>
    </dgm:pt>
    <dgm:pt modelId="{4C2DC5FC-D428-4285-BD22-07220387781C}" type="parTrans" cxnId="{7D12DE79-5616-44DC-B1E4-3A61347C3EE5}">
      <dgm:prSet/>
      <dgm:spPr/>
      <dgm:t>
        <a:bodyPr/>
        <a:lstStyle/>
        <a:p>
          <a:endParaRPr lang="th-TH"/>
        </a:p>
      </dgm:t>
    </dgm:pt>
    <dgm:pt modelId="{BD2DCDA6-E087-464F-9BA3-FD3F3ABF8851}" type="sibTrans" cxnId="{7D12DE79-5616-44DC-B1E4-3A61347C3EE5}">
      <dgm:prSet/>
      <dgm:spPr/>
      <dgm:t>
        <a:bodyPr/>
        <a:lstStyle/>
        <a:p>
          <a:endParaRPr lang="th-TH"/>
        </a:p>
      </dgm:t>
    </dgm:pt>
    <dgm:pt modelId="{1D75CCAB-5E80-4951-B61D-F4E4C75FE7C3}">
      <dgm:prSet phldrT="[ข้อความ]"/>
      <dgm:spPr/>
      <dgm:t>
        <a:bodyPr/>
        <a:lstStyle/>
        <a:p>
          <a:r>
            <a:rPr lang="th-TH" dirty="0">
              <a:latin typeface="TH Sarabun New" panose="020B0500040200020003" pitchFamily="34" charset="-34"/>
              <a:cs typeface="TH Sarabun New" panose="020B0500040200020003" pitchFamily="34" charset="-34"/>
            </a:rPr>
            <a:t>สร้าง </a:t>
          </a:r>
          <a:r>
            <a:rPr lang="en-US" dirty="0">
              <a:latin typeface="TH Sarabun New" panose="020B0500040200020003" pitchFamily="34" charset="-34"/>
              <a:cs typeface="TH Sarabun New" panose="020B0500040200020003" pitchFamily="34" charset="-34"/>
            </a:rPr>
            <a:t>Online Gallery</a:t>
          </a:r>
          <a:endParaRPr lang="th-TH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gm:t>
    </dgm:pt>
    <dgm:pt modelId="{8E984AEC-5A5C-4203-9A64-F8332186C3C9}" type="parTrans" cxnId="{A2DA2F5E-C0F5-44DA-B13C-17206CE5C344}">
      <dgm:prSet/>
      <dgm:spPr/>
      <dgm:t>
        <a:bodyPr/>
        <a:lstStyle/>
        <a:p>
          <a:endParaRPr lang="th-TH"/>
        </a:p>
      </dgm:t>
    </dgm:pt>
    <dgm:pt modelId="{54D14726-3177-44BC-AF80-00F52970FEAD}" type="sibTrans" cxnId="{A2DA2F5E-C0F5-44DA-B13C-17206CE5C344}">
      <dgm:prSet/>
      <dgm:spPr/>
      <dgm:t>
        <a:bodyPr/>
        <a:lstStyle/>
        <a:p>
          <a:endParaRPr lang="th-TH"/>
        </a:p>
      </dgm:t>
    </dgm:pt>
    <dgm:pt modelId="{A6326788-45EE-4119-86FF-6E92C65F6634}">
      <dgm:prSet phldrT="[ข้อความ]"/>
      <dgm:spPr/>
      <dgm:t>
        <a:bodyPr/>
        <a:lstStyle/>
        <a:p>
          <a:r>
            <a:rPr lang="th-TH" dirty="0">
              <a:latin typeface="TH Sarabun New" panose="020B0500040200020003" pitchFamily="34" charset="-34"/>
              <a:cs typeface="TH Sarabun New" panose="020B0500040200020003" pitchFamily="34" charset="-34"/>
            </a:rPr>
            <a:t>นำเสนอแบบกลุ่มด้วยการบันทึก </a:t>
          </a:r>
          <a:r>
            <a:rPr lang="en-US" dirty="0">
              <a:latin typeface="TH Sarabun New" panose="020B0500040200020003" pitchFamily="34" charset="-34"/>
              <a:cs typeface="TH Sarabun New" panose="020B0500040200020003" pitchFamily="34" charset="-34"/>
            </a:rPr>
            <a:t>VDO</a:t>
          </a:r>
          <a:endParaRPr lang="th-TH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gm:t>
    </dgm:pt>
    <dgm:pt modelId="{FEA7B7A9-D97F-405C-9882-ED1B4342072B}" type="parTrans" cxnId="{EFA533A7-70E9-44D3-954C-9C0236C606FF}">
      <dgm:prSet/>
      <dgm:spPr/>
      <dgm:t>
        <a:bodyPr/>
        <a:lstStyle/>
        <a:p>
          <a:endParaRPr lang="th-TH"/>
        </a:p>
      </dgm:t>
    </dgm:pt>
    <dgm:pt modelId="{AE032DC5-EC88-4281-B6E7-0723E39C3943}" type="sibTrans" cxnId="{EFA533A7-70E9-44D3-954C-9C0236C606FF}">
      <dgm:prSet/>
      <dgm:spPr/>
      <dgm:t>
        <a:bodyPr/>
        <a:lstStyle/>
        <a:p>
          <a:endParaRPr lang="th-TH"/>
        </a:p>
      </dgm:t>
    </dgm:pt>
    <dgm:pt modelId="{AEB366B7-62FA-494B-90AF-EE2D0DBC5820}" type="pres">
      <dgm:prSet presAssocID="{554BDDFA-7284-4939-93C7-D51D962D56C7}" presName="Name0" presStyleCnt="0">
        <dgm:presLayoutVars>
          <dgm:dir/>
          <dgm:resizeHandles val="exact"/>
        </dgm:presLayoutVars>
      </dgm:prSet>
      <dgm:spPr/>
    </dgm:pt>
    <dgm:pt modelId="{AE4D3311-C5CF-4213-BCC3-D16A8AF87074}" type="pres">
      <dgm:prSet presAssocID="{0EB8B508-962D-4F31-9E66-A21A02991D8D}" presName="composite" presStyleCnt="0"/>
      <dgm:spPr/>
    </dgm:pt>
    <dgm:pt modelId="{88DF6798-3AAD-4DBE-BCA0-2E89814D3F8F}" type="pres">
      <dgm:prSet presAssocID="{0EB8B508-962D-4F31-9E66-A21A02991D8D}" presName="imagSh" presStyleLbl="bgImgPlace1" presStyleIdx="0" presStyleCnt="3"/>
      <dgm:spPr>
        <a:blipFill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ssorted ช่องใส่กระดาษเทป"/>
        </a:ext>
      </dgm:extLst>
    </dgm:pt>
    <dgm:pt modelId="{8EC736DC-1417-471F-95BF-76074A99CD29}" type="pres">
      <dgm:prSet presAssocID="{0EB8B508-962D-4F31-9E66-A21A02991D8D}" presName="txNode" presStyleLbl="node1" presStyleIdx="0" presStyleCnt="3">
        <dgm:presLayoutVars>
          <dgm:bulletEnabled val="1"/>
        </dgm:presLayoutVars>
      </dgm:prSet>
      <dgm:spPr/>
    </dgm:pt>
    <dgm:pt modelId="{CEE597F5-1992-4B65-8089-80942E86A6A6}" type="pres">
      <dgm:prSet presAssocID="{EB5E89D7-EF24-4F7C-A7B1-2E6955D8A01C}" presName="sibTrans" presStyleLbl="sibTrans2D1" presStyleIdx="0" presStyleCnt="2"/>
      <dgm:spPr/>
    </dgm:pt>
    <dgm:pt modelId="{060FF1AE-39F4-49DC-817E-7917160EA0DC}" type="pres">
      <dgm:prSet presAssocID="{EB5E89D7-EF24-4F7C-A7B1-2E6955D8A01C}" presName="connTx" presStyleLbl="sibTrans2D1" presStyleIdx="0" presStyleCnt="2"/>
      <dgm:spPr/>
    </dgm:pt>
    <dgm:pt modelId="{4A5E3BF3-701F-4F2B-B983-BD4709D39AFA}" type="pres">
      <dgm:prSet presAssocID="{D731E540-9CE5-4615-A33A-6318D86B352B}" presName="composite" presStyleCnt="0"/>
      <dgm:spPr/>
    </dgm:pt>
    <dgm:pt modelId="{543C0BF8-CAD4-4B41-AE34-40475B11A66C}" type="pres">
      <dgm:prSet presAssocID="{D731E540-9CE5-4615-A33A-6318D86B352B}" presName="imagSh" presStyleLbl="bgImgPlace1" presStyleIdx="1" presStyleCnt="3"/>
      <dgm:spPr>
        <a:blipFill>
          <a:blip xmlns:r="http://schemas.openxmlformats.org/officeDocument/2006/relationships"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การสะท้อนแบบมีสีสันของอาคาร"/>
        </a:ext>
      </dgm:extLst>
    </dgm:pt>
    <dgm:pt modelId="{B52B8CC0-347E-4B57-B8CB-2E20AD0B18A9}" type="pres">
      <dgm:prSet presAssocID="{D731E540-9CE5-4615-A33A-6318D86B352B}" presName="txNode" presStyleLbl="node1" presStyleIdx="1" presStyleCnt="3">
        <dgm:presLayoutVars>
          <dgm:bulletEnabled val="1"/>
        </dgm:presLayoutVars>
      </dgm:prSet>
      <dgm:spPr/>
    </dgm:pt>
    <dgm:pt modelId="{F2BAB7DB-AAB9-4E49-80FF-E92B33F9D1AC}" type="pres">
      <dgm:prSet presAssocID="{C68DB156-4C3E-4E51-843F-DB40FD666763}" presName="sibTrans" presStyleLbl="sibTrans2D1" presStyleIdx="1" presStyleCnt="2"/>
      <dgm:spPr/>
    </dgm:pt>
    <dgm:pt modelId="{5F85B1A8-F587-4D40-8910-2AF32EDC22AF}" type="pres">
      <dgm:prSet presAssocID="{C68DB156-4C3E-4E51-843F-DB40FD666763}" presName="connTx" presStyleLbl="sibTrans2D1" presStyleIdx="1" presStyleCnt="2"/>
      <dgm:spPr/>
    </dgm:pt>
    <dgm:pt modelId="{E959F27B-8867-48AD-8412-5391E3F8F06E}" type="pres">
      <dgm:prSet presAssocID="{D2431400-077A-4A0A-9C0C-C00427C2CA91}" presName="composite" presStyleCnt="0"/>
      <dgm:spPr/>
    </dgm:pt>
    <dgm:pt modelId="{7B088F46-83AA-4327-95B1-5430589C6737}" type="pres">
      <dgm:prSet presAssocID="{D2431400-077A-4A0A-9C0C-C00427C2CA91}" presName="imagSh" presStyleLbl="bgImgPlace1" presStyleIdx="2" presStyleCnt="3"/>
      <dgm:spPr>
        <a:blipFill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</dgm:spPr>
    </dgm:pt>
    <dgm:pt modelId="{59C9DECB-D245-462E-BB8C-3A82D0B2D2A1}" type="pres">
      <dgm:prSet presAssocID="{D2431400-077A-4A0A-9C0C-C00427C2CA91}" presName="txNode" presStyleLbl="node1" presStyleIdx="2" presStyleCnt="3" custLinFactNeighborX="-6176" custLinFactNeighborY="-284">
        <dgm:presLayoutVars>
          <dgm:bulletEnabled val="1"/>
        </dgm:presLayoutVars>
      </dgm:prSet>
      <dgm:spPr/>
    </dgm:pt>
  </dgm:ptLst>
  <dgm:cxnLst>
    <dgm:cxn modelId="{72C08103-BF8A-4D10-BC3B-AB2B3C6D6CD5}" type="presOf" srcId="{D2431400-077A-4A0A-9C0C-C00427C2CA91}" destId="{59C9DECB-D245-462E-BB8C-3A82D0B2D2A1}" srcOrd="0" destOrd="0" presId="urn:microsoft.com/office/officeart/2005/8/layout/hProcess10"/>
    <dgm:cxn modelId="{B9BE8607-FE4C-456A-AD68-BDDB0CEB76CF}" type="presOf" srcId="{A6326788-45EE-4119-86FF-6E92C65F6634}" destId="{59C9DECB-D245-462E-BB8C-3A82D0B2D2A1}" srcOrd="0" destOrd="2" presId="urn:microsoft.com/office/officeart/2005/8/layout/hProcess10"/>
    <dgm:cxn modelId="{445F8D09-F278-4409-87D6-BA38155984BF}" srcId="{0EB8B508-962D-4F31-9E66-A21A02991D8D}" destId="{C6ACE621-597B-4B6B-A14F-ECFA35B7FB2B}" srcOrd="0" destOrd="0" parTransId="{476F3643-B220-4FB9-93E2-2AAAB3CF683D}" sibTransId="{D900F505-6316-4847-96C7-DE57D3C53075}"/>
    <dgm:cxn modelId="{4DBF571C-A018-4C4B-A5AF-3680EA55627E}" type="presOf" srcId="{6796E52F-C883-4EB0-B7E2-AC2A3BCD8E5B}" destId="{B52B8CC0-347E-4B57-B8CB-2E20AD0B18A9}" srcOrd="0" destOrd="1" presId="urn:microsoft.com/office/officeart/2005/8/layout/hProcess10"/>
    <dgm:cxn modelId="{DA190E27-ADD6-45B0-8D8F-67880156BCBC}" type="presOf" srcId="{0EB8B508-962D-4F31-9E66-A21A02991D8D}" destId="{8EC736DC-1417-471F-95BF-76074A99CD29}" srcOrd="0" destOrd="0" presId="urn:microsoft.com/office/officeart/2005/8/layout/hProcess10"/>
    <dgm:cxn modelId="{63E02E3C-21FE-420C-9B50-73915D83E123}" type="presOf" srcId="{EB5E89D7-EF24-4F7C-A7B1-2E6955D8A01C}" destId="{CEE597F5-1992-4B65-8089-80942E86A6A6}" srcOrd="0" destOrd="0" presId="urn:microsoft.com/office/officeart/2005/8/layout/hProcess10"/>
    <dgm:cxn modelId="{A2DA2F5E-C0F5-44DA-B13C-17206CE5C344}" srcId="{D2431400-077A-4A0A-9C0C-C00427C2CA91}" destId="{1D75CCAB-5E80-4951-B61D-F4E4C75FE7C3}" srcOrd="0" destOrd="0" parTransId="{8E984AEC-5A5C-4203-9A64-F8332186C3C9}" sibTransId="{54D14726-3177-44BC-AF80-00F52970FEAD}"/>
    <dgm:cxn modelId="{86B8DF41-E082-4A66-BE9A-317DC1E02E02}" type="presOf" srcId="{C68DB156-4C3E-4E51-843F-DB40FD666763}" destId="{F2BAB7DB-AAB9-4E49-80FF-E92B33F9D1AC}" srcOrd="0" destOrd="0" presId="urn:microsoft.com/office/officeart/2005/8/layout/hProcess10"/>
    <dgm:cxn modelId="{54D6F944-2D0B-4462-B8DE-4DD05D402DD5}" srcId="{554BDDFA-7284-4939-93C7-D51D962D56C7}" destId="{0EB8B508-962D-4F31-9E66-A21A02991D8D}" srcOrd="0" destOrd="0" parTransId="{E6833A9D-101B-472D-B0CF-0E689F2399AC}" sibTransId="{EB5E89D7-EF24-4F7C-A7B1-2E6955D8A01C}"/>
    <dgm:cxn modelId="{CACBFB68-E668-419E-946A-CB99BD54299F}" srcId="{554BDDFA-7284-4939-93C7-D51D962D56C7}" destId="{D731E540-9CE5-4615-A33A-6318D86B352B}" srcOrd="1" destOrd="0" parTransId="{712AB65C-FB5A-4275-874E-A700A92A8465}" sibTransId="{C68DB156-4C3E-4E51-843F-DB40FD666763}"/>
    <dgm:cxn modelId="{454AB56A-3789-409B-AE57-AE236B92B421}" srcId="{0EB8B508-962D-4F31-9E66-A21A02991D8D}" destId="{D9A4BF1E-A344-46DD-8C11-A00E01EA32A9}" srcOrd="1" destOrd="0" parTransId="{AF34CE46-D332-4DDA-B302-AAE513D9FBFF}" sibTransId="{BC88D519-F908-43CA-B0CB-B77D79DAB119}"/>
    <dgm:cxn modelId="{42C6A852-904D-4B58-9C8E-92743A45B7F8}" type="presOf" srcId="{1D75CCAB-5E80-4951-B61D-F4E4C75FE7C3}" destId="{59C9DECB-D245-462E-BB8C-3A82D0B2D2A1}" srcOrd="0" destOrd="1" presId="urn:microsoft.com/office/officeart/2005/8/layout/hProcess10"/>
    <dgm:cxn modelId="{2A1CBE74-7CEE-4A36-B3C6-CE19D8B58C0D}" srcId="{D731E540-9CE5-4615-A33A-6318D86B352B}" destId="{8FD8E5B1-B8C7-41C5-A0CE-7EF35E372039}" srcOrd="1" destOrd="0" parTransId="{870E0BA3-6DB9-4811-93EE-E78ADFC47757}" sibTransId="{90DD40F8-8594-4F19-8BAA-1AD4E634B690}"/>
    <dgm:cxn modelId="{7D12DE79-5616-44DC-B1E4-3A61347C3EE5}" srcId="{554BDDFA-7284-4939-93C7-D51D962D56C7}" destId="{D2431400-077A-4A0A-9C0C-C00427C2CA91}" srcOrd="2" destOrd="0" parTransId="{4C2DC5FC-D428-4285-BD22-07220387781C}" sibTransId="{BD2DCDA6-E087-464F-9BA3-FD3F3ABF8851}"/>
    <dgm:cxn modelId="{448EBE84-29E9-49EC-A3A1-0FC51B31E509}" type="presOf" srcId="{EB5E89D7-EF24-4F7C-A7B1-2E6955D8A01C}" destId="{060FF1AE-39F4-49DC-817E-7917160EA0DC}" srcOrd="1" destOrd="0" presId="urn:microsoft.com/office/officeart/2005/8/layout/hProcess10"/>
    <dgm:cxn modelId="{D62D45A5-10CD-44EC-AC7D-E8CCB28897AD}" type="presOf" srcId="{554BDDFA-7284-4939-93C7-D51D962D56C7}" destId="{AEB366B7-62FA-494B-90AF-EE2D0DBC5820}" srcOrd="0" destOrd="0" presId="urn:microsoft.com/office/officeart/2005/8/layout/hProcess10"/>
    <dgm:cxn modelId="{EFA533A7-70E9-44D3-954C-9C0236C606FF}" srcId="{D2431400-077A-4A0A-9C0C-C00427C2CA91}" destId="{A6326788-45EE-4119-86FF-6E92C65F6634}" srcOrd="1" destOrd="0" parTransId="{FEA7B7A9-D97F-405C-9882-ED1B4342072B}" sibTransId="{AE032DC5-EC88-4281-B6E7-0723E39C3943}"/>
    <dgm:cxn modelId="{7B760CCB-9A4A-4D5C-AB21-5CE9F8EA21B1}" type="presOf" srcId="{C6ACE621-597B-4B6B-A14F-ECFA35B7FB2B}" destId="{8EC736DC-1417-471F-95BF-76074A99CD29}" srcOrd="0" destOrd="1" presId="urn:microsoft.com/office/officeart/2005/8/layout/hProcess10"/>
    <dgm:cxn modelId="{E14D24CD-33F2-406E-A689-8D27ABC78042}" type="presOf" srcId="{C68DB156-4C3E-4E51-843F-DB40FD666763}" destId="{5F85B1A8-F587-4D40-8910-2AF32EDC22AF}" srcOrd="1" destOrd="0" presId="urn:microsoft.com/office/officeart/2005/8/layout/hProcess10"/>
    <dgm:cxn modelId="{AB8260CD-9630-48AF-8635-E404843B12BE}" type="presOf" srcId="{D9A4BF1E-A344-46DD-8C11-A00E01EA32A9}" destId="{8EC736DC-1417-471F-95BF-76074A99CD29}" srcOrd="0" destOrd="2" presId="urn:microsoft.com/office/officeart/2005/8/layout/hProcess10"/>
    <dgm:cxn modelId="{F99398E3-9F17-4093-8862-792457254F56}" srcId="{D731E540-9CE5-4615-A33A-6318D86B352B}" destId="{6796E52F-C883-4EB0-B7E2-AC2A3BCD8E5B}" srcOrd="0" destOrd="0" parTransId="{F54E1971-1FF1-4AAF-B7E6-91CD928A3732}" sibTransId="{1CE9329C-FC42-48FD-BA29-3995E23730AA}"/>
    <dgm:cxn modelId="{BB69D7ED-1163-4B93-A038-8E4DA507BD84}" type="presOf" srcId="{D731E540-9CE5-4615-A33A-6318D86B352B}" destId="{B52B8CC0-347E-4B57-B8CB-2E20AD0B18A9}" srcOrd="0" destOrd="0" presId="urn:microsoft.com/office/officeart/2005/8/layout/hProcess10"/>
    <dgm:cxn modelId="{6A6630F8-D56B-4206-A359-AD55595AE63B}" type="presOf" srcId="{8FD8E5B1-B8C7-41C5-A0CE-7EF35E372039}" destId="{B52B8CC0-347E-4B57-B8CB-2E20AD0B18A9}" srcOrd="0" destOrd="2" presId="urn:microsoft.com/office/officeart/2005/8/layout/hProcess10"/>
    <dgm:cxn modelId="{E7ECC674-F567-430B-A2FC-BFA837B804C8}" type="presParOf" srcId="{AEB366B7-62FA-494B-90AF-EE2D0DBC5820}" destId="{AE4D3311-C5CF-4213-BCC3-D16A8AF87074}" srcOrd="0" destOrd="0" presId="urn:microsoft.com/office/officeart/2005/8/layout/hProcess10"/>
    <dgm:cxn modelId="{95BF54F0-3508-4BC8-B808-6C07523AC5BA}" type="presParOf" srcId="{AE4D3311-C5CF-4213-BCC3-D16A8AF87074}" destId="{88DF6798-3AAD-4DBE-BCA0-2E89814D3F8F}" srcOrd="0" destOrd="0" presId="urn:microsoft.com/office/officeart/2005/8/layout/hProcess10"/>
    <dgm:cxn modelId="{176933A1-4135-4B4C-992B-3B76FDAF7683}" type="presParOf" srcId="{AE4D3311-C5CF-4213-BCC3-D16A8AF87074}" destId="{8EC736DC-1417-471F-95BF-76074A99CD29}" srcOrd="1" destOrd="0" presId="urn:microsoft.com/office/officeart/2005/8/layout/hProcess10"/>
    <dgm:cxn modelId="{7ADF1B6D-A062-460C-8A02-51D3033B1B78}" type="presParOf" srcId="{AEB366B7-62FA-494B-90AF-EE2D0DBC5820}" destId="{CEE597F5-1992-4B65-8089-80942E86A6A6}" srcOrd="1" destOrd="0" presId="urn:microsoft.com/office/officeart/2005/8/layout/hProcess10"/>
    <dgm:cxn modelId="{13B61FE6-66A2-4A6A-860F-837760D446BA}" type="presParOf" srcId="{CEE597F5-1992-4B65-8089-80942E86A6A6}" destId="{060FF1AE-39F4-49DC-817E-7917160EA0DC}" srcOrd="0" destOrd="0" presId="urn:microsoft.com/office/officeart/2005/8/layout/hProcess10"/>
    <dgm:cxn modelId="{5ABCA304-03C7-48CA-9A37-F3B09C9853AC}" type="presParOf" srcId="{AEB366B7-62FA-494B-90AF-EE2D0DBC5820}" destId="{4A5E3BF3-701F-4F2B-B983-BD4709D39AFA}" srcOrd="2" destOrd="0" presId="urn:microsoft.com/office/officeart/2005/8/layout/hProcess10"/>
    <dgm:cxn modelId="{8002AD15-F2E6-41CD-A955-418DB697809B}" type="presParOf" srcId="{4A5E3BF3-701F-4F2B-B983-BD4709D39AFA}" destId="{543C0BF8-CAD4-4B41-AE34-40475B11A66C}" srcOrd="0" destOrd="0" presId="urn:microsoft.com/office/officeart/2005/8/layout/hProcess10"/>
    <dgm:cxn modelId="{572379EA-6B00-4C7F-B1E8-C904977324F9}" type="presParOf" srcId="{4A5E3BF3-701F-4F2B-B983-BD4709D39AFA}" destId="{B52B8CC0-347E-4B57-B8CB-2E20AD0B18A9}" srcOrd="1" destOrd="0" presId="urn:microsoft.com/office/officeart/2005/8/layout/hProcess10"/>
    <dgm:cxn modelId="{88E843A4-A0F2-4BDA-BA5A-B7EBEBE45DA6}" type="presParOf" srcId="{AEB366B7-62FA-494B-90AF-EE2D0DBC5820}" destId="{F2BAB7DB-AAB9-4E49-80FF-E92B33F9D1AC}" srcOrd="3" destOrd="0" presId="urn:microsoft.com/office/officeart/2005/8/layout/hProcess10"/>
    <dgm:cxn modelId="{79EA9C32-0BDA-41DE-AA83-5162A0444A41}" type="presParOf" srcId="{F2BAB7DB-AAB9-4E49-80FF-E92B33F9D1AC}" destId="{5F85B1A8-F587-4D40-8910-2AF32EDC22AF}" srcOrd="0" destOrd="0" presId="urn:microsoft.com/office/officeart/2005/8/layout/hProcess10"/>
    <dgm:cxn modelId="{A2D63A56-EFA6-4D54-8ED4-2343F3B47992}" type="presParOf" srcId="{AEB366B7-62FA-494B-90AF-EE2D0DBC5820}" destId="{E959F27B-8867-48AD-8412-5391E3F8F06E}" srcOrd="4" destOrd="0" presId="urn:microsoft.com/office/officeart/2005/8/layout/hProcess10"/>
    <dgm:cxn modelId="{226DA5C4-B168-4839-B4D6-17B0547DA213}" type="presParOf" srcId="{E959F27B-8867-48AD-8412-5391E3F8F06E}" destId="{7B088F46-83AA-4327-95B1-5430589C6737}" srcOrd="0" destOrd="0" presId="urn:microsoft.com/office/officeart/2005/8/layout/hProcess10"/>
    <dgm:cxn modelId="{EDFE36B0-F81D-4BA5-9735-BD2CC847A7AC}" type="presParOf" srcId="{E959F27B-8867-48AD-8412-5391E3F8F06E}" destId="{59C9DECB-D245-462E-BB8C-3A82D0B2D2A1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B33AB7A-6638-48AC-8E9E-2D4A85E4D914}" type="doc">
      <dgm:prSet loTypeId="urn:microsoft.com/office/officeart/2005/8/layout/chevron1" loCatId="process" qsTypeId="urn:microsoft.com/office/officeart/2005/8/quickstyle/simple1" qsCatId="simple" csTypeId="urn:microsoft.com/office/officeart/2005/8/colors/colorful1" csCatId="colorful" phldr="1"/>
      <dgm:spPr/>
    </dgm:pt>
    <dgm:pt modelId="{2FE4A731-8817-4733-AC2A-551C99085D2F}">
      <dgm:prSet phldrT="[Text]"/>
      <dgm:spPr/>
      <dgm:t>
        <a:bodyPr/>
        <a:lstStyle/>
        <a:p>
          <a:r>
            <a:rPr lang="en-US" dirty="0">
              <a:latin typeface="TH Sarabun New" panose="020B0500040200020003" pitchFamily="34" charset="-34"/>
              <a:cs typeface="TH Sarabun New" panose="020B0500040200020003" pitchFamily="34" charset="-34"/>
            </a:rPr>
            <a:t>1-2 Min</a:t>
          </a:r>
          <a:endParaRPr lang="th-TH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gm:t>
    </dgm:pt>
    <dgm:pt modelId="{720E3D00-E4A3-4E77-9699-6806C9835B40}" type="parTrans" cxnId="{FCFA4162-4DC5-4491-B738-212AB5449A2A}">
      <dgm:prSet/>
      <dgm:spPr/>
      <dgm:t>
        <a:bodyPr/>
        <a:lstStyle/>
        <a:p>
          <a:endParaRPr lang="th-TH"/>
        </a:p>
      </dgm:t>
    </dgm:pt>
    <dgm:pt modelId="{91D801B8-5130-47D6-891D-DA40F9B4DD41}" type="sibTrans" cxnId="{FCFA4162-4DC5-4491-B738-212AB5449A2A}">
      <dgm:prSet/>
      <dgm:spPr/>
      <dgm:t>
        <a:bodyPr/>
        <a:lstStyle/>
        <a:p>
          <a:endParaRPr lang="th-TH"/>
        </a:p>
      </dgm:t>
    </dgm:pt>
    <dgm:pt modelId="{C16D283D-C25E-4DAA-8710-BB447B081341}">
      <dgm:prSet phldrT="[Text]"/>
      <dgm:spPr/>
      <dgm:t>
        <a:bodyPr/>
        <a:lstStyle/>
        <a:p>
          <a:r>
            <a:rPr lang="en-US" dirty="0"/>
            <a:t>5-7 Min</a:t>
          </a:r>
          <a:endParaRPr lang="th-TH" dirty="0"/>
        </a:p>
      </dgm:t>
    </dgm:pt>
    <dgm:pt modelId="{B18B4ABD-05D4-4E72-9575-A80E095A768F}" type="parTrans" cxnId="{A00950E9-F857-46DD-A35E-99729A59EDA0}">
      <dgm:prSet/>
      <dgm:spPr/>
      <dgm:t>
        <a:bodyPr/>
        <a:lstStyle/>
        <a:p>
          <a:endParaRPr lang="th-TH"/>
        </a:p>
      </dgm:t>
    </dgm:pt>
    <dgm:pt modelId="{61F2C6E3-CFFA-43CC-A4A0-4ED7E84F83DC}" type="sibTrans" cxnId="{A00950E9-F857-46DD-A35E-99729A59EDA0}">
      <dgm:prSet/>
      <dgm:spPr/>
      <dgm:t>
        <a:bodyPr/>
        <a:lstStyle/>
        <a:p>
          <a:endParaRPr lang="th-TH"/>
        </a:p>
      </dgm:t>
    </dgm:pt>
    <dgm:pt modelId="{F3E49B7C-B046-4AC1-A6A1-CB482E35B623}">
      <dgm:prSet phldrT="[Text]"/>
      <dgm:spPr/>
      <dgm:t>
        <a:bodyPr/>
        <a:lstStyle/>
        <a:p>
          <a:r>
            <a:rPr lang="en-US" dirty="0"/>
            <a:t>2-3 Min</a:t>
          </a:r>
          <a:endParaRPr lang="th-TH" dirty="0"/>
        </a:p>
      </dgm:t>
    </dgm:pt>
    <dgm:pt modelId="{039E01FB-1640-4670-85EB-ACD4E381674D}" type="parTrans" cxnId="{9993D3EA-7F49-4633-9112-3C353AE11481}">
      <dgm:prSet/>
      <dgm:spPr/>
      <dgm:t>
        <a:bodyPr/>
        <a:lstStyle/>
        <a:p>
          <a:endParaRPr lang="th-TH"/>
        </a:p>
      </dgm:t>
    </dgm:pt>
    <dgm:pt modelId="{FE2CD412-7886-41CC-97B9-CC9B823591F8}" type="sibTrans" cxnId="{9993D3EA-7F49-4633-9112-3C353AE11481}">
      <dgm:prSet/>
      <dgm:spPr/>
      <dgm:t>
        <a:bodyPr/>
        <a:lstStyle/>
        <a:p>
          <a:endParaRPr lang="th-TH"/>
        </a:p>
      </dgm:t>
    </dgm:pt>
    <dgm:pt modelId="{CA5E8FA6-F18E-4182-8343-82BF493A4980}" type="pres">
      <dgm:prSet presAssocID="{DB33AB7A-6638-48AC-8E9E-2D4A85E4D914}" presName="Name0" presStyleCnt="0">
        <dgm:presLayoutVars>
          <dgm:dir/>
          <dgm:animLvl val="lvl"/>
          <dgm:resizeHandles val="exact"/>
        </dgm:presLayoutVars>
      </dgm:prSet>
      <dgm:spPr/>
    </dgm:pt>
    <dgm:pt modelId="{CD31061D-74D3-4C8A-A64C-03A31C86CB10}" type="pres">
      <dgm:prSet presAssocID="{2FE4A731-8817-4733-AC2A-551C99085D2F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086522C-FF3F-4BAA-A050-E1E8CE61A026}" type="pres">
      <dgm:prSet presAssocID="{91D801B8-5130-47D6-891D-DA40F9B4DD41}" presName="parTxOnlySpace" presStyleCnt="0"/>
      <dgm:spPr/>
    </dgm:pt>
    <dgm:pt modelId="{9295922F-0694-4580-B39B-0A79EBE54B69}" type="pres">
      <dgm:prSet presAssocID="{C16D283D-C25E-4DAA-8710-BB447B081341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EA38FE2B-5580-4714-8791-0D4B79A8EC82}" type="pres">
      <dgm:prSet presAssocID="{61F2C6E3-CFFA-43CC-A4A0-4ED7E84F83DC}" presName="parTxOnlySpace" presStyleCnt="0"/>
      <dgm:spPr/>
    </dgm:pt>
    <dgm:pt modelId="{111C7AA4-6A5C-444E-A977-C665CA7F9866}" type="pres">
      <dgm:prSet presAssocID="{F3E49B7C-B046-4AC1-A6A1-CB482E35B623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B7CF7327-AA47-436D-B9A0-BE3AFA919E07}" type="presOf" srcId="{DB33AB7A-6638-48AC-8E9E-2D4A85E4D914}" destId="{CA5E8FA6-F18E-4182-8343-82BF493A4980}" srcOrd="0" destOrd="0" presId="urn:microsoft.com/office/officeart/2005/8/layout/chevron1"/>
    <dgm:cxn modelId="{FCFA4162-4DC5-4491-B738-212AB5449A2A}" srcId="{DB33AB7A-6638-48AC-8E9E-2D4A85E4D914}" destId="{2FE4A731-8817-4733-AC2A-551C99085D2F}" srcOrd="0" destOrd="0" parTransId="{720E3D00-E4A3-4E77-9699-6806C9835B40}" sibTransId="{91D801B8-5130-47D6-891D-DA40F9B4DD41}"/>
    <dgm:cxn modelId="{EEA48363-3444-40D0-8B31-1D1E52C84A56}" type="presOf" srcId="{F3E49B7C-B046-4AC1-A6A1-CB482E35B623}" destId="{111C7AA4-6A5C-444E-A977-C665CA7F9866}" srcOrd="0" destOrd="0" presId="urn:microsoft.com/office/officeart/2005/8/layout/chevron1"/>
    <dgm:cxn modelId="{2CBC0184-0D26-48D7-8615-AFC457CD5D9A}" type="presOf" srcId="{2FE4A731-8817-4733-AC2A-551C99085D2F}" destId="{CD31061D-74D3-4C8A-A64C-03A31C86CB10}" srcOrd="0" destOrd="0" presId="urn:microsoft.com/office/officeart/2005/8/layout/chevron1"/>
    <dgm:cxn modelId="{993725C5-221B-4AB3-B254-907CCCC835DC}" type="presOf" srcId="{C16D283D-C25E-4DAA-8710-BB447B081341}" destId="{9295922F-0694-4580-B39B-0A79EBE54B69}" srcOrd="0" destOrd="0" presId="urn:microsoft.com/office/officeart/2005/8/layout/chevron1"/>
    <dgm:cxn modelId="{A00950E9-F857-46DD-A35E-99729A59EDA0}" srcId="{DB33AB7A-6638-48AC-8E9E-2D4A85E4D914}" destId="{C16D283D-C25E-4DAA-8710-BB447B081341}" srcOrd="1" destOrd="0" parTransId="{B18B4ABD-05D4-4E72-9575-A80E095A768F}" sibTransId="{61F2C6E3-CFFA-43CC-A4A0-4ED7E84F83DC}"/>
    <dgm:cxn modelId="{9993D3EA-7F49-4633-9112-3C353AE11481}" srcId="{DB33AB7A-6638-48AC-8E9E-2D4A85E4D914}" destId="{F3E49B7C-B046-4AC1-A6A1-CB482E35B623}" srcOrd="2" destOrd="0" parTransId="{039E01FB-1640-4670-85EB-ACD4E381674D}" sibTransId="{FE2CD412-7886-41CC-97B9-CC9B823591F8}"/>
    <dgm:cxn modelId="{D5BB1B0A-ED39-4EBA-A337-7256678FC134}" type="presParOf" srcId="{CA5E8FA6-F18E-4182-8343-82BF493A4980}" destId="{CD31061D-74D3-4C8A-A64C-03A31C86CB10}" srcOrd="0" destOrd="0" presId="urn:microsoft.com/office/officeart/2005/8/layout/chevron1"/>
    <dgm:cxn modelId="{4866D26F-E1E3-4444-8721-6895F1408AAC}" type="presParOf" srcId="{CA5E8FA6-F18E-4182-8343-82BF493A4980}" destId="{6086522C-FF3F-4BAA-A050-E1E8CE61A026}" srcOrd="1" destOrd="0" presId="urn:microsoft.com/office/officeart/2005/8/layout/chevron1"/>
    <dgm:cxn modelId="{74A7CAE9-378E-4792-A8B2-E40E93F82BA4}" type="presParOf" srcId="{CA5E8FA6-F18E-4182-8343-82BF493A4980}" destId="{9295922F-0694-4580-B39B-0A79EBE54B69}" srcOrd="2" destOrd="0" presId="urn:microsoft.com/office/officeart/2005/8/layout/chevron1"/>
    <dgm:cxn modelId="{8135C601-61E8-4D4F-82B6-9F825B5B19EC}" type="presParOf" srcId="{CA5E8FA6-F18E-4182-8343-82BF493A4980}" destId="{EA38FE2B-5580-4714-8791-0D4B79A8EC82}" srcOrd="3" destOrd="0" presId="urn:microsoft.com/office/officeart/2005/8/layout/chevron1"/>
    <dgm:cxn modelId="{808FB684-15F1-4C88-BD8A-80F34B7B926F}" type="presParOf" srcId="{CA5E8FA6-F18E-4182-8343-82BF493A4980}" destId="{111C7AA4-6A5C-444E-A977-C665CA7F9866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DF6798-3AAD-4DBE-BCA0-2E89814D3F8F}">
      <dsp:nvSpPr>
        <dsp:cNvPr id="0" name=""/>
        <dsp:cNvSpPr/>
      </dsp:nvSpPr>
      <dsp:spPr>
        <a:xfrm>
          <a:off x="5230" y="204486"/>
          <a:ext cx="2463977" cy="2463977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C736DC-1417-471F-95BF-76074A99CD29}">
      <dsp:nvSpPr>
        <dsp:cNvPr id="0" name=""/>
        <dsp:cNvSpPr/>
      </dsp:nvSpPr>
      <dsp:spPr>
        <a:xfrm>
          <a:off x="406342" y="1682873"/>
          <a:ext cx="2463977" cy="246397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h-TH" sz="3100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แบ่งกลุ่ม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h-TH" sz="2400" kern="1200">
              <a:latin typeface="TH Sarabun New" panose="020B0500040200020003" pitchFamily="34" charset="-34"/>
              <a:cs typeface="TH Sarabun New" panose="020B0500040200020003" pitchFamily="34" charset="-34"/>
            </a:rPr>
            <a:t>จับฉลาก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Music Playlist</a:t>
          </a:r>
          <a:endParaRPr lang="th-TH" sz="2400" kern="1200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sp:txBody>
      <dsp:txXfrm>
        <a:off x="478509" y="1755040"/>
        <a:ext cx="2319643" cy="2319643"/>
      </dsp:txXfrm>
    </dsp:sp>
    <dsp:sp modelId="{CEE597F5-1992-4B65-8089-80942E86A6A6}">
      <dsp:nvSpPr>
        <dsp:cNvPr id="0" name=""/>
        <dsp:cNvSpPr/>
      </dsp:nvSpPr>
      <dsp:spPr>
        <a:xfrm>
          <a:off x="2943824" y="1140446"/>
          <a:ext cx="474616" cy="5920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h-TH" sz="2100" kern="1200"/>
        </a:p>
      </dsp:txBody>
      <dsp:txXfrm>
        <a:off x="2943824" y="1258858"/>
        <a:ext cx="332231" cy="355235"/>
      </dsp:txXfrm>
    </dsp:sp>
    <dsp:sp modelId="{543C0BF8-CAD4-4B41-AE34-40475B11A66C}">
      <dsp:nvSpPr>
        <dsp:cNvPr id="0" name=""/>
        <dsp:cNvSpPr/>
      </dsp:nvSpPr>
      <dsp:spPr>
        <a:xfrm>
          <a:off x="3825254" y="204486"/>
          <a:ext cx="2463977" cy="2463977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2B8CC0-347E-4B57-B8CB-2E20AD0B18A9}">
      <dsp:nvSpPr>
        <dsp:cNvPr id="0" name=""/>
        <dsp:cNvSpPr/>
      </dsp:nvSpPr>
      <dsp:spPr>
        <a:xfrm>
          <a:off x="4226367" y="1682873"/>
          <a:ext cx="2463977" cy="246397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h-TH" sz="3100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สร้างผลงาน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h-TH" sz="2400" kern="1200">
              <a:latin typeface="TH Sarabun New" panose="020B0500040200020003" pitchFamily="34" charset="-34"/>
              <a:cs typeface="TH Sarabun New" panose="020B0500040200020003" pitchFamily="34" charset="-34"/>
            </a:rPr>
            <a:t>ตีความ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h-TH" sz="2400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ค้นคว้าผลงานศิลปะที่เกี่ยวข้อง</a:t>
          </a:r>
        </a:p>
      </dsp:txBody>
      <dsp:txXfrm>
        <a:off x="4298534" y="1755040"/>
        <a:ext cx="2319643" cy="2319643"/>
      </dsp:txXfrm>
    </dsp:sp>
    <dsp:sp modelId="{F2BAB7DB-AAB9-4E49-80FF-E92B33F9D1AC}">
      <dsp:nvSpPr>
        <dsp:cNvPr id="0" name=""/>
        <dsp:cNvSpPr/>
      </dsp:nvSpPr>
      <dsp:spPr>
        <a:xfrm>
          <a:off x="6763849" y="1140446"/>
          <a:ext cx="474616" cy="5920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h-TH" sz="2100" kern="1200"/>
        </a:p>
      </dsp:txBody>
      <dsp:txXfrm>
        <a:off x="6763849" y="1258858"/>
        <a:ext cx="332231" cy="355235"/>
      </dsp:txXfrm>
    </dsp:sp>
    <dsp:sp modelId="{7B088F46-83AA-4327-95B1-5430589C6737}">
      <dsp:nvSpPr>
        <dsp:cNvPr id="0" name=""/>
        <dsp:cNvSpPr/>
      </dsp:nvSpPr>
      <dsp:spPr>
        <a:xfrm>
          <a:off x="7645279" y="204486"/>
          <a:ext cx="2463977" cy="2463977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C9DECB-D245-462E-BB8C-3A82D0B2D2A1}">
      <dsp:nvSpPr>
        <dsp:cNvPr id="0" name=""/>
        <dsp:cNvSpPr/>
      </dsp:nvSpPr>
      <dsp:spPr>
        <a:xfrm>
          <a:off x="7894217" y="1675875"/>
          <a:ext cx="2463977" cy="246397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h-TH" sz="3100" kern="1200">
              <a:latin typeface="TH Sarabun New" panose="020B0500040200020003" pitchFamily="34" charset="-34"/>
              <a:cs typeface="TH Sarabun New" panose="020B0500040200020003" pitchFamily="34" charset="-34"/>
            </a:rPr>
            <a:t>การนำเสนอ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h-TH" sz="2400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สร้าง </a:t>
          </a:r>
          <a:r>
            <a:rPr lang="en-US" sz="2400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Online Gallery</a:t>
          </a:r>
          <a:endParaRPr lang="th-TH" sz="2400" kern="1200" dirty="0">
            <a:latin typeface="TH Sarabun New" panose="020B0500040200020003" pitchFamily="34" charset="-34"/>
            <a:cs typeface="TH Sarabun New" panose="020B0500040200020003" pitchFamily="34" charset="-34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th-TH" sz="2400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นำเสนอแบบกลุ่มด้วยการบันทึก </a:t>
          </a:r>
          <a:r>
            <a:rPr lang="en-US" sz="2400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VDO</a:t>
          </a:r>
          <a:endParaRPr lang="th-TH" sz="2400" kern="1200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sp:txBody>
      <dsp:txXfrm>
        <a:off x="7966384" y="1748042"/>
        <a:ext cx="2319643" cy="23196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31061D-74D3-4C8A-A64C-03A31C86CB10}">
      <dsp:nvSpPr>
        <dsp:cNvPr id="0" name=""/>
        <dsp:cNvSpPr/>
      </dsp:nvSpPr>
      <dsp:spPr>
        <a:xfrm>
          <a:off x="3253" y="0"/>
          <a:ext cx="3964184" cy="307973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TH Sarabun New" panose="020B0500040200020003" pitchFamily="34" charset="-34"/>
              <a:cs typeface="TH Sarabun New" panose="020B0500040200020003" pitchFamily="34" charset="-34"/>
            </a:rPr>
            <a:t>1-2 Min</a:t>
          </a:r>
          <a:endParaRPr lang="th-TH" sz="1500" kern="1200" dirty="0">
            <a:latin typeface="TH Sarabun New" panose="020B0500040200020003" pitchFamily="34" charset="-34"/>
            <a:cs typeface="TH Sarabun New" panose="020B0500040200020003" pitchFamily="34" charset="-34"/>
          </a:endParaRPr>
        </a:p>
      </dsp:txBody>
      <dsp:txXfrm>
        <a:off x="157240" y="0"/>
        <a:ext cx="3656211" cy="307973"/>
      </dsp:txXfrm>
    </dsp:sp>
    <dsp:sp modelId="{9295922F-0694-4580-B39B-0A79EBE54B69}">
      <dsp:nvSpPr>
        <dsp:cNvPr id="0" name=""/>
        <dsp:cNvSpPr/>
      </dsp:nvSpPr>
      <dsp:spPr>
        <a:xfrm>
          <a:off x="3571020" y="0"/>
          <a:ext cx="3964184" cy="307973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5-7 Min</a:t>
          </a:r>
          <a:endParaRPr lang="th-TH" sz="1500" kern="1200" dirty="0"/>
        </a:p>
      </dsp:txBody>
      <dsp:txXfrm>
        <a:off x="3725007" y="0"/>
        <a:ext cx="3656211" cy="307973"/>
      </dsp:txXfrm>
    </dsp:sp>
    <dsp:sp modelId="{111C7AA4-6A5C-444E-A977-C665CA7F9866}">
      <dsp:nvSpPr>
        <dsp:cNvPr id="0" name=""/>
        <dsp:cNvSpPr/>
      </dsp:nvSpPr>
      <dsp:spPr>
        <a:xfrm>
          <a:off x="7138786" y="0"/>
          <a:ext cx="3964184" cy="307973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2-3 Min</a:t>
          </a:r>
          <a:endParaRPr lang="th-TH" sz="1500" kern="1200" dirty="0"/>
        </a:p>
      </dsp:txBody>
      <dsp:txXfrm>
        <a:off x="7292773" y="0"/>
        <a:ext cx="3656211" cy="3079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F58A13-68F1-4F6A-8E85-1432422660FC}" type="datetimeFigureOut">
              <a:rPr lang="th-TH" smtClean="0"/>
              <a:t>07/11/65</a:t>
            </a:fld>
            <a:endParaRPr lang="th-TH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CE93F1-3336-4FA6-899A-8404048DDCE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45502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A6BFB-DA15-41E0-A010-5F46701EC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8CA51D-1DE9-4B51-A377-A6C89B4600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30E14-5BA7-414B-8416-FCA57E7DE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24BDC-0769-4B91-B2BB-5E1704F76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2BCEE-A328-4996-A602-B320BC4C4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3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14B8B-1439-4495-9DE7-5579B7601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18E867-CEC5-4D74-BCB2-3C57312FA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ADE3C-33AE-44ED-8182-A70AFF302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25293-3158-46CC-824E-E20EB3CC5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F8A30-59ED-4B5F-8FC1-331B7F58C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86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116B2B-2762-4828-94C5-D8B652C932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64FE5-D229-4299-A680-A459A86F82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305B5-35F9-4E62-85FF-04699D3A7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D2E36-5F41-4107-90FE-F6DB39307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931A7-3707-43D5-9FC2-A8511F383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576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80514-D2A1-46BD-BFF8-A6DC2BC5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34687-7A3B-4B12-88BD-CC0A0E7BA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BC68A-E7ED-4159-AF06-E4E1F0EBA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D227BC-F938-4A10-A467-DFBC9FA14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FB247-CC85-4361-8D3B-EED4CECD5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119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806BD-148D-41D3-A1B7-1E6DFDBE8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2CB19-01E8-41EC-A7EA-7D4B7500E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116F5-C593-4E1D-9BAD-1D067FE09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AD6FC-A91A-4819-80D8-B1595FA6D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7A0F7-B714-4335-BDF9-C7602D582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28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31045-1C81-4713-9DA7-38D0E38E1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43909-0119-440D-A133-2D25A00657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4BDC46-D2ED-42AF-A235-0FF028CC74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39FE49-573C-418C-912B-4CA49AED2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D28697-1DBE-4EAC-9E7E-83DE25E40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000B0-8950-4539-AC63-4ECBB6CC2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223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AC71F-5090-43BA-8CE2-4040A988E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3D918-46F2-4F42-9B67-FE7ECA925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C5E0E7-FB29-4BFD-8BF6-1E6193D880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386379-843A-4F2F-B4C8-926CE0092C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2AFBC5-7930-4184-A420-9DF97D3270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643E78-413B-49A9-A3BB-22ABFCA97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1630A0-DD21-492D-9758-C9870F3E3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8D1B39-1BE8-4F48-8529-981271A13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507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3F26D-144D-4378-89C1-1B4319C69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FD298A-B6E8-4BC4-81A0-E66151D79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B59BC-09C0-4BBB-A73F-63EB24022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8153EE-2933-4DDE-B587-8C9E9C9A8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2B3F33-AB52-4A5F-A225-3EC2CEA06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CC8AD0-D478-4840-9198-EED22CE4E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EAB1C-2C65-44A2-93CE-0EA9C4B8B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AC84-C3CC-4F57-8F45-8DDE06AC9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73949-B9A1-46CA-AFB1-747A068C1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09CEB2-D177-49BD-BB0F-1E932C6D43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6AD0E5-B121-4942-8E39-E77D4FB57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D806F7-3450-4416-A4D1-077CE2955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0F6AC-4C93-4C31-BE50-3C076BA86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0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FE561-41B5-4CA3-8CF4-86E0FE1E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39542C-7C54-4C20-A2C2-75E919B62C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0B63A-0962-4DA1-B80D-51A6D0828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DFBE63-E2EA-43CD-9968-1C20610A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D0964-2393-4898-A101-1441589CD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43DAE0-21C7-4B02-8C42-A55B2E50E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696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93214F-6538-4ADF-BC58-2611DE16F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BC2AF-10AF-48B9-A94E-06AD39A2A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14805-10A7-41A5-A822-9CDCC841AD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10CD7-3DE4-413D-BE45-47024DA5014D}" type="datetimeFigureOut">
              <a:rPr lang="en-US" smtClean="0"/>
              <a:t>11/7/2022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6DE07-362F-4345-B531-EE2FB5F5EF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1654C-89EE-48AE-9E5C-24030D220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62018-E372-4F1C-8AAC-C3D9E9FB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224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sY9bUVjgqpW9El4Q-o7iy7VIoFKMU22i?usp=shari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24773EBE-42F0-4996-A55D-CE64A4E34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355988-5AB4-4F43-8D0B-6A789A396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5200" dirty="0">
                <a:solidFill>
                  <a:srgbClr val="FFFFFF"/>
                </a:solidFill>
                <a:ea typeface="+mj-lt"/>
                <a:cs typeface="+mj-lt"/>
              </a:rPr>
              <a:t>Assignment 3 :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VIRTUAL MUSEUM EXPERIENCES</a:t>
            </a:r>
            <a:br>
              <a:rPr lang="en-US" dirty="0"/>
            </a:br>
            <a:endParaRPr lang="en-US" sz="5200" dirty="0">
              <a:solidFill>
                <a:srgbClr val="FFFFFF"/>
              </a:solidFill>
              <a:ea typeface="Calibri Light"/>
              <a:cs typeface="Calibri Ligh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070C0F-F7E2-4A31-9598-EC64504AA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1724" y="4305230"/>
            <a:ext cx="9375605" cy="1578054"/>
          </a:xfrm>
        </p:spPr>
        <p:txBody>
          <a:bodyPr anchor="b">
            <a:normAutofit/>
          </a:bodyPr>
          <a:lstStyle/>
          <a:p>
            <a:pPr algn="l"/>
            <a:r>
              <a:rPr lang="th-TH" b="0" i="0">
                <a:solidFill>
                  <a:srgbClr val="FFFFFF"/>
                </a:solidFill>
                <a:effectLst/>
                <a:latin typeface="Sarabun" panose="00000500000000000000" pitchFamily="2" charset="-34"/>
                <a:cs typeface="Sarabun" panose="00000500000000000000" pitchFamily="2" charset="-34"/>
              </a:rPr>
              <a:t>การแสวงหา คัดเลือก รวบรวมข้อมูลและเผยแพร่งานศิลปะที่น่าสนใจ</a:t>
            </a:r>
            <a:endParaRPr lang="th-TH" b="0" i="0">
              <a:solidFill>
                <a:srgbClr val="FFFFFF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108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6E879-4CC6-4156-8FEB-B995E7386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40602"/>
            <a:ext cx="3300663" cy="1645920"/>
          </a:xfrm>
        </p:spPr>
        <p:txBody>
          <a:bodyPr>
            <a:normAutofit/>
          </a:bodyPr>
          <a:lstStyle/>
          <a:p>
            <a:r>
              <a:rPr lang="th-TH" sz="2800" dirty="0">
                <a:latin typeface="Athiti Medium" panose="00000600000000000000" pitchFamily="2" charset="-34"/>
                <a:cs typeface="Athiti Medium" panose="00000600000000000000" pitchFamily="2" charset="-34"/>
              </a:rPr>
              <a:t>แนวคิดในการออกแบบผลงาน</a:t>
            </a:r>
            <a:endParaRPr lang="en-US" sz="2800" dirty="0">
              <a:latin typeface="Athiti Medium" panose="00000600000000000000" pitchFamily="2" charset="-34"/>
              <a:cs typeface="Athiti Medium" panose="00000600000000000000" pitchFamily="2" charset="-34"/>
            </a:endParaRPr>
          </a:p>
        </p:txBody>
      </p:sp>
      <p:graphicFrame>
        <p:nvGraphicFramePr>
          <p:cNvPr id="5" name="ตัวแทนเนื้อหา 4">
            <a:extLst>
              <a:ext uri="{FF2B5EF4-FFF2-40B4-BE49-F238E27FC236}">
                <a16:creationId xmlns:a16="http://schemas.microsoft.com/office/drawing/2014/main" id="{1795055C-E6D3-4719-A272-FE3D7FF982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7987901"/>
              </p:ext>
            </p:extLst>
          </p:nvPr>
        </p:nvGraphicFramePr>
        <p:xfrm>
          <a:off x="742950" y="241729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91F64713-1BA9-4C67-BF06-29BEA389A3C2}"/>
              </a:ext>
            </a:extLst>
          </p:cNvPr>
          <p:cNvSpPr txBox="1"/>
          <p:nvPr/>
        </p:nvSpPr>
        <p:spPr>
          <a:xfrm>
            <a:off x="5005139" y="494039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การใช้สื่อดิจิทัลนำเสนอผลงาน ก็เป็นอีกหนึ่งแนวทางใหม่ที่ช่วยให้เกิดการแลกเปลี่ยนทั้งยังทำให้นักศึกษารู้สึกคุ้นเคยและเข้าใกล้งานศิลปะมากขึ้น และช่วยในการนำทักษะที่ได้เรียนรู้มาจากสองโมดูลเรื่องการเชื่อมโยงวัตถุกับบริบท นำมาขยายขอบเขตและประยุกต์ใช้กับวัตถุศิลปะในรูปแบบต่างๆ</a:t>
            </a:r>
          </a:p>
        </p:txBody>
      </p:sp>
    </p:spTree>
    <p:extLst>
      <p:ext uri="{BB962C8B-B14F-4D97-AF65-F5344CB8AC3E}">
        <p14:creationId xmlns:p14="http://schemas.microsoft.com/office/powerpoint/2010/main" val="398823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669"/>
    </mc:Choice>
    <mc:Fallback xmlns="">
      <p:transition spd="slow" advTm="6166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00D7045A-0222-40FE-9444-A8A32AA6D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0" y="44647"/>
            <a:ext cx="10515600" cy="1325563"/>
          </a:xfrm>
        </p:spPr>
        <p:txBody>
          <a:bodyPr>
            <a:normAutofit/>
          </a:bodyPr>
          <a:lstStyle/>
          <a:p>
            <a:r>
              <a:rPr lang="th-TH" sz="5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กระบวนการการออกแบบผลงาน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2908AB25-4C02-49E9-B3A2-F9BF4DA7D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2312"/>
            <a:ext cx="3319462" cy="4154983"/>
          </a:xfrm>
          <a:ln>
            <a:solidFill>
              <a:srgbClr val="00B050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h-TH" sz="18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ตีความจากเสียงที่ได้ยิน แล้วนำมาออกแบบการเล่าเรื่องว่าอยากให้คนดู ดูอะไร รู้สึกอย่างไร ?</a:t>
            </a:r>
            <a:endParaRPr lang="th-TH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E9A9C354-6694-4769-A72D-F342D32DCB15}"/>
              </a:ext>
            </a:extLst>
          </p:cNvPr>
          <p:cNvSpPr/>
          <p:nvPr/>
        </p:nvSpPr>
        <p:spPr>
          <a:xfrm>
            <a:off x="8034340" y="1186257"/>
            <a:ext cx="3400424" cy="66437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Summary</a:t>
            </a:r>
            <a:endParaRPr lang="th-TH" sz="36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8" name="สี่เหลี่ยมผืนผ้า: มุมมน 7">
            <a:extLst>
              <a:ext uri="{FF2B5EF4-FFF2-40B4-BE49-F238E27FC236}">
                <a16:creationId xmlns:a16="http://schemas.microsoft.com/office/drawing/2014/main" id="{8060DB67-B43B-4D6F-B78A-19922EA8F829}"/>
              </a:ext>
            </a:extLst>
          </p:cNvPr>
          <p:cNvSpPr/>
          <p:nvPr/>
        </p:nvSpPr>
        <p:spPr>
          <a:xfrm>
            <a:off x="757237" y="1218604"/>
            <a:ext cx="3400425" cy="61972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Introduction</a:t>
            </a:r>
            <a:endParaRPr lang="th-TH" sz="36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9" name="สี่เหลี่ยมผืนผ้า: มุมมน 8">
            <a:extLst>
              <a:ext uri="{FF2B5EF4-FFF2-40B4-BE49-F238E27FC236}">
                <a16:creationId xmlns:a16="http://schemas.microsoft.com/office/drawing/2014/main" id="{49369B60-026F-4DCE-9E9A-077717030160}"/>
              </a:ext>
            </a:extLst>
          </p:cNvPr>
          <p:cNvSpPr/>
          <p:nvPr/>
        </p:nvSpPr>
        <p:spPr>
          <a:xfrm>
            <a:off x="4457701" y="1198562"/>
            <a:ext cx="3400424" cy="63976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Highlight</a:t>
            </a:r>
            <a:endParaRPr lang="th-TH" sz="3600" b="1" dirty="0">
              <a:solidFill>
                <a:schemeClr val="tx1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1" name="กล่องข้อความ 10">
            <a:extLst>
              <a:ext uri="{FF2B5EF4-FFF2-40B4-BE49-F238E27FC236}">
                <a16:creationId xmlns:a16="http://schemas.microsoft.com/office/drawing/2014/main" id="{25EAD1B6-601F-4ADC-9E12-4B59AC4ED554}"/>
              </a:ext>
            </a:extLst>
          </p:cNvPr>
          <p:cNvSpPr txBox="1"/>
          <p:nvPr/>
        </p:nvSpPr>
        <p:spPr>
          <a:xfrm>
            <a:off x="4457701" y="1992312"/>
            <a:ext cx="3400424" cy="4062651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Art object </a:t>
            </a:r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แต่ละอันมีความเชื่อมโยงกัน</a:t>
            </a:r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อย่างไร ?</a:t>
            </a:r>
            <a:endParaRPr lang="en-US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th-TH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6107754C-8864-46DE-ADC8-E1CE02274309}"/>
              </a:ext>
            </a:extLst>
          </p:cNvPr>
          <p:cNvSpPr txBox="1"/>
          <p:nvPr/>
        </p:nvSpPr>
        <p:spPr>
          <a:xfrm>
            <a:off x="8039105" y="1992311"/>
            <a:ext cx="3400424" cy="415498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หลังจากการร่วมกันออกแบบผลงาน นศ.คิดว่างานชิ้นนี้</a:t>
            </a:r>
            <a:r>
              <a:rPr lang="th-TH" b="1" i="0" dirty="0">
                <a:solidFill>
                  <a:srgbClr val="555555"/>
                </a:solidFill>
                <a:effectLst/>
                <a:latin typeface="TH Sarabun New" panose="020B0500040200020003" pitchFamily="34" charset="-34"/>
                <a:cs typeface="TH Sarabun New" panose="020B0500040200020003" pitchFamily="34" charset="-34"/>
              </a:rPr>
              <a:t>ช่วยปลุกจินตนาการ ความรู้สึก ความคิด ความสร้างสรรค์</a:t>
            </a:r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ความเข้าใจหรือประสบการณ์ใหม่ของสมาชิกในทีมอย่างไรบ้าง?</a:t>
            </a:r>
          </a:p>
          <a:p>
            <a:endParaRPr lang="th-TH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th-TH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th-TH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th-TH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th-TH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th-TH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th-TH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5E417574-A9EC-454F-0E57-E39AB17139B9}"/>
              </a:ext>
            </a:extLst>
          </p:cNvPr>
          <p:cNvSpPr txBox="1"/>
          <p:nvPr/>
        </p:nvSpPr>
        <p:spPr>
          <a:xfrm>
            <a:off x="835231" y="6218712"/>
            <a:ext cx="1106582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TH Sarabun New"/>
                <a:cs typeface="TH Sarabun New"/>
              </a:rPr>
              <a:t>Playlist </a:t>
            </a:r>
            <a:r>
              <a:rPr lang="en-US" sz="2400" u="sng" dirty="0">
                <a:latin typeface="TH Sarabun New"/>
                <a:ea typeface="+mn-lt"/>
                <a:cs typeface="+mn-lt"/>
                <a:hlinkClick r:id="rId2"/>
              </a:rPr>
              <a:t>https://drive.google.com/drive/folders/1sY9bUVjgqpW9El4Q-o7iy7VIoFKMU22i?usp=sharing</a:t>
            </a:r>
            <a:endParaRPr lang="en-US">
              <a:latin typeface="TH Sarabun New"/>
              <a:cs typeface="TH Sarabun New"/>
            </a:endParaRPr>
          </a:p>
        </p:txBody>
      </p:sp>
    </p:spTree>
    <p:extLst>
      <p:ext uri="{BB962C8B-B14F-4D97-AF65-F5344CB8AC3E}">
        <p14:creationId xmlns:p14="http://schemas.microsoft.com/office/powerpoint/2010/main" val="523090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A242D0E0-A809-4551-8840-CF56F858A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175" y="677069"/>
            <a:ext cx="4892040" cy="3057525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997DF485-8D7A-4111-AFA7-CA92A6183AC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3691" y="677069"/>
            <a:ext cx="5427559" cy="3057525"/>
          </a:xfrm>
          <a:prstGeom prst="rect">
            <a:avLst/>
          </a:prstGeom>
        </p:spPr>
      </p:pic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E2FB369C-6C96-46B5-9FD2-718A7CA5A20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53175" y="3968749"/>
            <a:ext cx="4892040" cy="2524125"/>
          </a:xfrm>
          <a:prstGeom prst="rect">
            <a:avLst/>
          </a:prstGeom>
        </p:spPr>
      </p:pic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423BC2D2-7755-46E2-BDE4-02D85DC1CE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556" y="3968750"/>
            <a:ext cx="5427694" cy="2524125"/>
          </a:xfrm>
          <a:prstGeom prst="rect">
            <a:avLst/>
          </a:prstGeom>
        </p:spPr>
      </p:pic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58CE4CDA-9861-443C-96AE-8B2DA7E8D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094" y="154427"/>
            <a:ext cx="5100731" cy="522642"/>
          </a:xfrm>
        </p:spPr>
        <p:txBody>
          <a:bodyPr>
            <a:normAutofit fontScale="90000"/>
          </a:bodyPr>
          <a:lstStyle/>
          <a:p>
            <a:r>
              <a:rPr lang="th-TH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ตัวอย่าง </a:t>
            </a:r>
            <a:r>
              <a:rPr lang="en-US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Application </a:t>
            </a:r>
            <a:r>
              <a:rPr lang="th-TH" sz="4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ที่แนะนำ</a:t>
            </a:r>
          </a:p>
        </p:txBody>
      </p:sp>
    </p:spTree>
    <p:extLst>
      <p:ext uri="{BB962C8B-B14F-4D97-AF65-F5344CB8AC3E}">
        <p14:creationId xmlns:p14="http://schemas.microsoft.com/office/powerpoint/2010/main" val="923920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111EE5-21C4-C731-6150-22F476EB0439}"/>
              </a:ext>
            </a:extLst>
          </p:cNvPr>
          <p:cNvSpPr/>
          <p:nvPr/>
        </p:nvSpPr>
        <p:spPr>
          <a:xfrm>
            <a:off x="1517904" y="1472184"/>
            <a:ext cx="9089136" cy="4809744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AA1F962E-4AE8-44BA-9247-32B0475F2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687" y="534426"/>
            <a:ext cx="9089136" cy="76233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algn="ctr"/>
            <a:r>
              <a:rPr lang="th-TH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ข้อกำหนดงาน </a:t>
            </a:r>
            <a:r>
              <a:rPr lang="en-US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Assignment 3 :VIRTUAL MUSEUM EXPERIENCES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2CE9C5CF-B73D-43AD-8FCC-B708CC308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8112" y="1647603"/>
            <a:ext cx="2848752" cy="4458906"/>
          </a:xfr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marL="0" lvl="0" indent="0">
              <a:lnSpc>
                <a:spcPct val="110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th-TH" sz="1600" dirty="0">
                <a:solidFill>
                  <a:schemeClr val="tx1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1. กำหนดให้มีสมาชิกกลุ่มละ 4</a:t>
            </a:r>
            <a:r>
              <a:rPr lang="en-US" sz="1600" dirty="0">
                <a:solidFill>
                  <a:schemeClr val="tx1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-5</a:t>
            </a:r>
            <a:r>
              <a:rPr lang="th-TH" sz="1600" dirty="0">
                <a:solidFill>
                  <a:schemeClr val="tx1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คน  จับฉลาก</a:t>
            </a:r>
            <a:r>
              <a:rPr lang="th-TH" sz="1600" dirty="0">
                <a:solidFill>
                  <a:schemeClr val="tx1"/>
                </a:solidFill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และ</a:t>
            </a:r>
            <a:r>
              <a:rPr lang="th-TH" sz="1600" dirty="0">
                <a:solidFill>
                  <a:schemeClr val="tx1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รับโจทย์เพลงใน </a:t>
            </a:r>
            <a:r>
              <a:rPr lang="en-US" sz="1600" dirty="0">
                <a:solidFill>
                  <a:schemeClr val="tx1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Playlist </a:t>
            </a:r>
            <a:r>
              <a:rPr lang="th-TH" sz="1600" dirty="0">
                <a:solidFill>
                  <a:schemeClr val="tx1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ที่ทางรายวิชากำหนด แล้วให้สมาชิกภายในกลุ่มช่วยกันตีความจากเสียงที่ได้ยิน และถ่ายทอดความรู้สึกออกมาผ่านผลงานศิลปะ </a:t>
            </a:r>
            <a:r>
              <a:rPr lang="en-US" sz="1600" dirty="0">
                <a:solidFill>
                  <a:schemeClr val="tx1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(ART Object)</a:t>
            </a:r>
            <a:r>
              <a:rPr lang="th-TH" sz="1600" dirty="0">
                <a:solidFill>
                  <a:schemeClr val="tx1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โดยให้สมาชิกในทีมช่วยกันคัดสรร ค้นคว้าข้อมูลจากเว็บไซต์</a:t>
            </a:r>
            <a:r>
              <a:rPr lang="en-US" sz="1600" dirty="0">
                <a:solidFill>
                  <a:schemeClr val="tx1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Google Art and Culture </a:t>
            </a:r>
            <a:r>
              <a:rPr lang="th-TH" sz="1600" b="1" u="sng" dirty="0">
                <a:solidFill>
                  <a:schemeClr val="tx1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เท่านั้น</a:t>
            </a:r>
            <a:r>
              <a:rPr lang="en-US" sz="1600" b="1" u="sng" dirty="0">
                <a:solidFill>
                  <a:schemeClr val="tx1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</a:t>
            </a:r>
            <a:endParaRPr lang="th-TH" sz="1600" b="1" u="sng" dirty="0">
              <a:solidFill>
                <a:schemeClr val="tx1"/>
              </a:solidFill>
              <a:latin typeface="TH Sarabun New" panose="020B0500040200020003" pitchFamily="34" charset="-34"/>
              <a:ea typeface="Calibri" panose="020F0502020204030204" pitchFamily="34" charset="0"/>
              <a:cs typeface="TH Sarabun New" panose="020B0500040200020003" pitchFamily="34" charset="-34"/>
            </a:endParaRPr>
          </a:p>
        </p:txBody>
      </p:sp>
      <p:sp>
        <p:nvSpPr>
          <p:cNvPr id="4" name="ตัวแทนเนื้อหา 2">
            <a:extLst>
              <a:ext uri="{FF2B5EF4-FFF2-40B4-BE49-F238E27FC236}">
                <a16:creationId xmlns:a16="http://schemas.microsoft.com/office/drawing/2014/main" id="{4D1AFDE6-DE7B-B64C-1D61-EC134675E57E}"/>
              </a:ext>
            </a:extLst>
          </p:cNvPr>
          <p:cNvSpPr txBox="1">
            <a:spLocks/>
          </p:cNvSpPr>
          <p:nvPr/>
        </p:nvSpPr>
        <p:spPr>
          <a:xfrm>
            <a:off x="4671624" y="1647603"/>
            <a:ext cx="2848752" cy="1872837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10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2. แต่ละกลุ่มต้องมีผลงานจำนวน 2 เท่าของสมาชิกในกลุ่ม เช่น สมาชิก 4 คน ต้องมี 8 ชิ้น สมาชิก 5 คน ต้องมี 10 ชิ้น จะเป็นภาพวาด ภาพถ่าย หรือรูปปั้นก็ได้</a:t>
            </a:r>
            <a:endParaRPr lang="en-US" sz="1600" dirty="0">
              <a:effectLst/>
              <a:latin typeface="TH Sarabun New" panose="020B0500040200020003" pitchFamily="34" charset="-34"/>
              <a:ea typeface="Calibri" panose="020F0502020204030204" pitchFamily="34" charset="0"/>
              <a:cs typeface="TH Sarabun New" panose="020B0500040200020003" pitchFamily="34" charset="-34"/>
            </a:endParaRPr>
          </a:p>
        </p:txBody>
      </p:sp>
      <p:sp>
        <p:nvSpPr>
          <p:cNvPr id="6" name="ตัวแทนเนื้อหา 2">
            <a:extLst>
              <a:ext uri="{FF2B5EF4-FFF2-40B4-BE49-F238E27FC236}">
                <a16:creationId xmlns:a16="http://schemas.microsoft.com/office/drawing/2014/main" id="{78C632F3-6CD9-8038-8105-042A82BF404E}"/>
              </a:ext>
            </a:extLst>
          </p:cNvPr>
          <p:cNvSpPr txBox="1">
            <a:spLocks/>
          </p:cNvSpPr>
          <p:nvPr/>
        </p:nvSpPr>
        <p:spPr>
          <a:xfrm>
            <a:off x="4671624" y="3577712"/>
            <a:ext cx="2848752" cy="2528797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3. นำเสนองานรูปแบบ</a:t>
            </a:r>
            <a:r>
              <a:rPr lang="en-US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</a:t>
            </a: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</a:t>
            </a:r>
            <a:r>
              <a:rPr lang="en-US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VDO Gallery walk  </a:t>
            </a: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โดยพาชมผลงานในพิพิธภัณฑ์ที่สร้างขึ้นมา โดยวิดีโอจะต้องมีความยาวอยู่ในช่วงเวลา </a:t>
            </a:r>
            <a:r>
              <a:rPr lang="en-US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5-7 </a:t>
            </a: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นาที ที่มีภาพและเสียงคมชัด สามารถใส่ฟิลเตอร์หรือเอฟเฟก</a:t>
            </a:r>
            <a:r>
              <a:rPr lang="th-TH" sz="1600" dirty="0" err="1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ต์</a:t>
            </a: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ต่าง ๆได้ตามความคิดสร้างสรรค์  และมีโจทย์เพลงที่จับฉลากเป็น </a:t>
            </a:r>
            <a:r>
              <a:rPr lang="en-US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Background music </a:t>
            </a: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พร้อม </a:t>
            </a:r>
            <a:r>
              <a:rPr lang="en-US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Export </a:t>
            </a: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ไฟล์งานเป็นนามสกุล </a:t>
            </a:r>
            <a:r>
              <a:rPr lang="en-US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*</a:t>
            </a:r>
            <a:r>
              <a:rPr lang="th-TH" sz="1600" b="1" dirty="0">
                <a:solidFill>
                  <a:srgbClr val="FF0000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*.</a:t>
            </a:r>
            <a:r>
              <a:rPr lang="en-US" sz="1600" b="1" dirty="0">
                <a:solidFill>
                  <a:srgbClr val="FF0000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mp4</a:t>
            </a:r>
            <a:r>
              <a:rPr lang="th-TH" sz="1600" b="1" dirty="0">
                <a:solidFill>
                  <a:srgbClr val="FF0000"/>
                </a:solidFill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</a:t>
            </a:r>
            <a:r>
              <a:rPr lang="th-TH" sz="1600" b="1" dirty="0">
                <a:solidFill>
                  <a:srgbClr val="FF0000"/>
                </a:solidFill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หรือ </a:t>
            </a:r>
            <a:r>
              <a:rPr lang="en-US" sz="1600" b="1" dirty="0">
                <a:solidFill>
                  <a:srgbClr val="FF0000"/>
                </a:solidFill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.mov **  </a:t>
            </a:r>
            <a:r>
              <a:rPr lang="th-TH" sz="1600" b="1" dirty="0">
                <a:solidFill>
                  <a:srgbClr val="FF0000"/>
                </a:solidFill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เท่านั้น</a:t>
            </a:r>
            <a:endParaRPr lang="en-US" sz="1600" dirty="0">
              <a:effectLst/>
              <a:latin typeface="TH Sarabun New" panose="020B0500040200020003" pitchFamily="34" charset="-34"/>
              <a:ea typeface="Calibri" panose="020F0502020204030204" pitchFamily="34" charset="0"/>
              <a:cs typeface="TH Sarabun New" panose="020B0500040200020003" pitchFamily="34" charset="-34"/>
            </a:endParaRPr>
          </a:p>
        </p:txBody>
      </p:sp>
      <p:sp>
        <p:nvSpPr>
          <p:cNvPr id="7" name="ตัวแทนเนื้อหา 2">
            <a:extLst>
              <a:ext uri="{FF2B5EF4-FFF2-40B4-BE49-F238E27FC236}">
                <a16:creationId xmlns:a16="http://schemas.microsoft.com/office/drawing/2014/main" id="{63471C61-0409-711F-C0F4-59C1DDAB7BA6}"/>
              </a:ext>
            </a:extLst>
          </p:cNvPr>
          <p:cNvSpPr txBox="1">
            <a:spLocks/>
          </p:cNvSpPr>
          <p:nvPr/>
        </p:nvSpPr>
        <p:spPr>
          <a:xfrm>
            <a:off x="7625136" y="1647603"/>
            <a:ext cx="2848752" cy="4458906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4. ตั้งชื่อไฟล์ตามลำดับกลุ่มที่อาจารย์กำหนด เช่น </a:t>
            </a:r>
            <a:r>
              <a:rPr lang="en-US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A00-01 ,A00-10 </a:t>
            </a: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และ ส่งงานโดย</a:t>
            </a:r>
            <a:r>
              <a:rPr lang="th-TH" sz="1600" dirty="0" err="1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อัพ</a:t>
            </a: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โหลดไฟล์ใน </a:t>
            </a:r>
            <a:r>
              <a:rPr lang="en-US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OneDrive </a:t>
            </a: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ที่รายวิชากำหนด (จะแจ้งให้ทราบภายหลัง) กำหนดส่งงานภายในสัปดาห์ที่ 15 และ  สามารถส่งงานช้าสุดตามเวลาต่อไปนี้</a:t>
            </a:r>
            <a:endParaRPr lang="th-TH" sz="1600" dirty="0">
              <a:latin typeface="TH Sarabun New" panose="020B0500040200020003" pitchFamily="34" charset="-34"/>
              <a:ea typeface="Calibri" panose="020F0502020204030204" pitchFamily="34" charset="0"/>
              <a:cs typeface="TH Sarabun New" panose="020B0500040200020003" pitchFamily="34" charset="-34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th-TH" sz="16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	</a:t>
            </a:r>
          </a:p>
          <a:p>
            <a:pPr marL="0" lvl="0" indent="0">
              <a:lnSpc>
                <a:spcPct val="100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กลุ่ม 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A</a:t>
            </a: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และ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B </a:t>
            </a: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วันพุธที่ </a:t>
            </a:r>
            <a:endParaRPr lang="en-US" sz="1600" b="1" dirty="0">
              <a:effectLst/>
              <a:latin typeface="TH Sarabun New" panose="020B0500040200020003" pitchFamily="34" charset="-34"/>
              <a:ea typeface="Calibri" panose="020F0502020204030204" pitchFamily="34" charset="0"/>
              <a:cs typeface="TH Sarabun New" panose="020B0500040200020003" pitchFamily="34" charset="-34"/>
            </a:endParaRPr>
          </a:p>
          <a:p>
            <a:pPr marL="0" lvl="0" indent="0">
              <a:lnSpc>
                <a:spcPct val="100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sz="1600" b="1" dirty="0"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30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</a:t>
            </a: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พฤศจิกายน 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2565 </a:t>
            </a: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เวลา 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23:00 </a:t>
            </a: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น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.</a:t>
            </a:r>
            <a:b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</a:b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	</a:t>
            </a:r>
          </a:p>
          <a:p>
            <a:pPr marL="0" lvl="0" indent="0">
              <a:lnSpc>
                <a:spcPct val="100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กลุ่ม 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C</a:t>
            </a:r>
            <a:r>
              <a:rPr lang="en-US" sz="1600" b="1" dirty="0"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</a:t>
            </a:r>
            <a:r>
              <a:rPr lang="th-TH" sz="1600" b="1" dirty="0"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และ </a:t>
            </a:r>
            <a:r>
              <a:rPr lang="en-US" sz="1600" b="1" dirty="0"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D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</a:t>
            </a:r>
            <a:endParaRPr lang="th-TH" sz="1600" b="1" dirty="0">
              <a:effectLst/>
              <a:latin typeface="TH Sarabun New" panose="020B0500040200020003" pitchFamily="34" charset="-34"/>
              <a:ea typeface="Calibri" panose="020F0502020204030204" pitchFamily="34" charset="0"/>
              <a:cs typeface="TH Sarabun New" panose="020B0500040200020003" pitchFamily="34" charset="-34"/>
            </a:endParaRPr>
          </a:p>
          <a:p>
            <a:pPr marL="0" lvl="0" indent="0">
              <a:lnSpc>
                <a:spcPct val="100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วันศุกร์ที่ 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2</a:t>
            </a: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  ธันวาคม 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2565 </a:t>
            </a: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เวลา 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23:00 </a:t>
            </a:r>
            <a:r>
              <a:rPr lang="th-TH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น</a:t>
            </a:r>
            <a:r>
              <a:rPr lang="en-US" sz="1600" b="1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.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4A767A6-9D26-3048-99A5-89AE93099780}"/>
              </a:ext>
            </a:extLst>
          </p:cNvPr>
          <p:cNvSpPr/>
          <p:nvPr/>
        </p:nvSpPr>
        <p:spPr>
          <a:xfrm>
            <a:off x="4556760" y="2708393"/>
            <a:ext cx="255072" cy="386456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2EFCEF4-3DC4-E40C-DD59-EF44E819C937}"/>
              </a:ext>
            </a:extLst>
          </p:cNvPr>
          <p:cNvSpPr/>
          <p:nvPr/>
        </p:nvSpPr>
        <p:spPr>
          <a:xfrm rot="5400000">
            <a:off x="5924719" y="3454748"/>
            <a:ext cx="255072" cy="386456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A2DA835-8FA4-6BF3-66FF-F68485F34DF4}"/>
              </a:ext>
            </a:extLst>
          </p:cNvPr>
          <p:cNvSpPr/>
          <p:nvPr/>
        </p:nvSpPr>
        <p:spPr>
          <a:xfrm>
            <a:off x="7491984" y="4455654"/>
            <a:ext cx="255072" cy="386456"/>
          </a:xfrm>
          <a:prstGeom prst="rightArrow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60474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AA1F962E-4AE8-44BA-9247-32B0475F2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784" y="461709"/>
            <a:ext cx="10515600" cy="762339"/>
          </a:xfrm>
        </p:spPr>
        <p:txBody>
          <a:bodyPr>
            <a:normAutofit/>
          </a:bodyPr>
          <a:lstStyle/>
          <a:p>
            <a:r>
              <a:rPr lang="th-TH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เนื้อหาที่ต้องนำเสนอ </a:t>
            </a:r>
            <a:r>
              <a:rPr lang="en-US" sz="28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Story Telling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2CE9C5CF-B73D-43AD-8FCC-B708CC308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8888" y="957516"/>
            <a:ext cx="7058480" cy="56919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800"/>
              </a:spcAft>
            </a:pPr>
            <a:endParaRPr lang="th-TH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  <a:p>
            <a:pPr>
              <a:lnSpc>
                <a:spcPct val="110000"/>
              </a:lnSpc>
              <a:spcAft>
                <a:spcPts val="800"/>
              </a:spcAft>
            </a:pPr>
            <a:endParaRPr lang="en-US" sz="24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071E8AE-6A7B-4F43-EFD5-513594F8F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9454606"/>
              </p:ext>
            </p:extLst>
          </p:nvPr>
        </p:nvGraphicFramePr>
        <p:xfrm>
          <a:off x="542887" y="1490581"/>
          <a:ext cx="11106225" cy="3757168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3763592">
                  <a:extLst>
                    <a:ext uri="{9D8B030D-6E8A-4147-A177-3AD203B41FA5}">
                      <a16:colId xmlns:a16="http://schemas.microsoft.com/office/drawing/2014/main" val="1740847297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3333058941"/>
                    </a:ext>
                  </a:extLst>
                </a:gridCol>
                <a:gridCol w="3913633">
                  <a:extLst>
                    <a:ext uri="{9D8B030D-6E8A-4147-A177-3AD203B41FA5}">
                      <a16:colId xmlns:a16="http://schemas.microsoft.com/office/drawing/2014/main" val="598328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Intro</a:t>
                      </a:r>
                      <a:endParaRPr lang="th-TH" dirty="0"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Highlight</a:t>
                      </a:r>
                      <a:endParaRPr lang="th-TH" dirty="0"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Summary</a:t>
                      </a:r>
                      <a:endParaRPr lang="th-TH" dirty="0"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79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800"/>
                        </a:spcAft>
                      </a:pPr>
                      <a:r>
                        <a:rPr lang="th-TH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การ</a:t>
                      </a:r>
                      <a:r>
                        <a:rPr lang="th-TH" sz="18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ตีความจากโจทย์เพลงที่ได้รับ ว่ารับรู้เป็นอารมณ์และความรู้สึกแบบใด </a:t>
                      </a:r>
                      <a:r>
                        <a:rPr lang="th-TH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พร้อมคำอธิบาย </a:t>
                      </a:r>
                      <a:r>
                        <a:rPr lang="th-TH" sz="18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เช่น ความเศร้าโศก ความน่าเกลียด ความน่ารัก ความขบขัน ความน่าพิศวง ความน่าสนใจ ความไม่น่าสนใจ ความเพลิดเพลินใจ ความเบื่อหน่าย ความใฝ่ฝัน ความทะเยอทะยาน แรงบันดาลใจ เป็นต้น</a:t>
                      </a:r>
                      <a:endParaRPr lang="en-US" sz="1800" dirty="0">
                        <a:effectLst/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  <a:p>
                      <a:pPr>
                        <a:lnSpc>
                          <a:spcPct val="110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Theme </a:t>
                      </a:r>
                      <a:r>
                        <a:rPr lang="th-TH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ของงานที่ต้องการสื่อสารผ่านผลงานศิลปะที่คัดเลือกมา</a:t>
                      </a:r>
                      <a:endParaRPr lang="th-TH" sz="1800" dirty="0">
                        <a:effectLst/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  <a:p>
                      <a:endParaRPr lang="th-TH" dirty="0"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ชื่อผลงาน</a:t>
                      </a:r>
                      <a:r>
                        <a:rPr lang="en-US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 </a:t>
                      </a:r>
                      <a:r>
                        <a:rPr lang="th-TH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ผู้สร้างผลงาน</a:t>
                      </a:r>
                      <a:r>
                        <a:rPr lang="en-US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 </a:t>
                      </a:r>
                      <a:r>
                        <a:rPr lang="th-TH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พิพิธภัณฑ์ที่ผลงานจัดแสดง  </a:t>
                      </a:r>
                    </a:p>
                    <a:p>
                      <a:pPr>
                        <a:lnSpc>
                          <a:spcPct val="110000"/>
                        </a:lnSpc>
                        <a:spcAft>
                          <a:spcPts val="800"/>
                        </a:spcAft>
                      </a:pPr>
                      <a:r>
                        <a:rPr lang="th-TH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เหตุที่เลือกผลงานศิลปะแต่ละชิ้น อธิบายถึงความสอดคล้องของผลงานศิลปะกับการตีความเพลงของกลุ่มเรา เช่น คิดว่าผลงานศิลปะที่เลือกมา</a:t>
                      </a:r>
                      <a:r>
                        <a:rPr lang="th-TH" sz="18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ต้องการถ่ายทอดอารมณ์และความรู้สึกอะไร</a:t>
                      </a:r>
                      <a:endParaRPr lang="th-TH" sz="1800" dirty="0"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  <a:p>
                      <a:pPr>
                        <a:lnSpc>
                          <a:spcPct val="110000"/>
                        </a:lnSpc>
                        <a:spcAft>
                          <a:spcPts val="800"/>
                        </a:spcAft>
                      </a:pPr>
                      <a:r>
                        <a:rPr lang="th-TH" sz="1800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พรรณนาถึง</a:t>
                      </a:r>
                      <a:r>
                        <a:rPr lang="th-TH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ข้อมูลรายละเอียดที่น่าสนใจของผลงานศิลปะแต่ละชิ้น เช่น ประเภทงาน เทคนิคที่ใช้ แนวคิดในการสร้างงาน หรือสิ่งที่ศิลปินเจ้าของผลงานต้องการสื่อสาร</a:t>
                      </a:r>
                    </a:p>
                    <a:p>
                      <a:endParaRPr lang="th-TH" dirty="0"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  <a:spcAft>
                          <a:spcPts val="800"/>
                        </a:spcAft>
                      </a:pPr>
                      <a:r>
                        <a:rPr lang="th-TH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สรุปความคิดรวบยอด ว่างาน</a:t>
                      </a:r>
                      <a:r>
                        <a:rPr lang="en-US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 Virtual Museum Experience </a:t>
                      </a:r>
                      <a:r>
                        <a:rPr lang="th-TH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ชิ้นนี้ช่วยปลุกจินตนาการ ความรู้สึก ความคิด ความสร้างสรรค์ความเข้าใจหรือประสบการณ์ใหม่ของสมาชิกในทีมอย่างไรบ้าง?</a:t>
                      </a:r>
                    </a:p>
                    <a:p>
                      <a:pPr>
                        <a:lnSpc>
                          <a:spcPct val="110000"/>
                        </a:lnSpc>
                        <a:spcAft>
                          <a:spcPts val="800"/>
                        </a:spcAft>
                      </a:pPr>
                      <a:r>
                        <a:rPr lang="th-TH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เกร็ดเล็กเกร็ดน้อย หรือประเด็นอื่น ๆที่ทำให้ตนเองมีทัศนคติหรือมุมมองบางอย่างต่อโลกเปลี่ยนไป (</a:t>
                      </a:r>
                      <a:r>
                        <a:rPr lang="en-US" sz="1800" dirty="0"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Paradigm Shift)</a:t>
                      </a:r>
                    </a:p>
                    <a:p>
                      <a:endParaRPr lang="th-TH" dirty="0">
                        <a:latin typeface="TH Sarabun New" panose="020B0500040200020003" pitchFamily="34" charset="-34"/>
                        <a:cs typeface="TH Sarabun New" panose="020B0500040200020003" pitchFamily="34" charset="-3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1320172"/>
                  </a:ext>
                </a:extLst>
              </a:tr>
            </a:tbl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0FDB0AAD-4CE1-77EA-08D4-D277C992D9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9829377"/>
              </p:ext>
            </p:extLst>
          </p:nvPr>
        </p:nvGraphicFramePr>
        <p:xfrm>
          <a:off x="542886" y="5756305"/>
          <a:ext cx="11106225" cy="3079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3773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F273D53-16C2-FE8E-54BB-1F09FFFEA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37" y="684156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เกณฑ์การให้คะแนน</a:t>
            </a:r>
            <a:endParaRPr lang="en-US" sz="32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ตาราง 2">
            <a:extLst>
              <a:ext uri="{FF2B5EF4-FFF2-40B4-BE49-F238E27FC236}">
                <a16:creationId xmlns:a16="http://schemas.microsoft.com/office/drawing/2014/main" id="{75A0CF7F-B29A-3704-D6A1-7987E65239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1303797"/>
              </p:ext>
            </p:extLst>
          </p:nvPr>
        </p:nvGraphicFramePr>
        <p:xfrm>
          <a:off x="246351" y="1461396"/>
          <a:ext cx="11631016" cy="4974561"/>
        </p:xfrm>
        <a:graphic>
          <a:graphicData uri="http://schemas.openxmlformats.org/drawingml/2006/table">
            <a:tbl>
              <a:tblPr/>
              <a:tblGrid>
                <a:gridCol w="1394927">
                  <a:extLst>
                    <a:ext uri="{9D8B030D-6E8A-4147-A177-3AD203B41FA5}">
                      <a16:colId xmlns:a16="http://schemas.microsoft.com/office/drawing/2014/main" val="3985212868"/>
                    </a:ext>
                  </a:extLst>
                </a:gridCol>
                <a:gridCol w="1926001">
                  <a:extLst>
                    <a:ext uri="{9D8B030D-6E8A-4147-A177-3AD203B41FA5}">
                      <a16:colId xmlns:a16="http://schemas.microsoft.com/office/drawing/2014/main" val="2213590779"/>
                    </a:ext>
                  </a:extLst>
                </a:gridCol>
                <a:gridCol w="5365666">
                  <a:extLst>
                    <a:ext uri="{9D8B030D-6E8A-4147-A177-3AD203B41FA5}">
                      <a16:colId xmlns:a16="http://schemas.microsoft.com/office/drawing/2014/main" val="1062243872"/>
                    </a:ext>
                  </a:extLst>
                </a:gridCol>
                <a:gridCol w="2944422">
                  <a:extLst>
                    <a:ext uri="{9D8B030D-6E8A-4147-A177-3AD203B41FA5}">
                      <a16:colId xmlns:a16="http://schemas.microsoft.com/office/drawing/2014/main" val="1465789839"/>
                    </a:ext>
                  </a:extLst>
                </a:gridCol>
              </a:tblGrid>
              <a:tr h="755668">
                <a:tc>
                  <a:txBody>
                    <a:bodyPr/>
                    <a:lstStyle/>
                    <a:p>
                      <a:pPr algn="ctr" rtl="0" fontAlgn="t"/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ลำดับนำเสนอ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รายการประเมิน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คำอธิบาย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0" i="0" u="none" strike="noStrike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เกณฑ์</a:t>
                      </a:r>
                    </a:p>
                  </a:txBody>
                  <a:tcPr marL="12038" marR="12038" marT="120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827303"/>
                  </a:ext>
                </a:extLst>
              </a:tr>
              <a:tr h="2319516">
                <a:tc rowSpan="2">
                  <a:txBody>
                    <a:bodyPr/>
                    <a:lstStyle/>
                    <a:p>
                      <a:pPr algn="l" rtl="0" fontAlgn="t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Introduction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ตีความจากเสียงที่ได้ยินออกมานำเสนอในรูปแบบอารมณ์และความรู้สึก </a:t>
                      </a:r>
                      <a:b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</a:br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(</a:t>
                      </a:r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Music ---&gt; Theme)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การตีความจากโจทย์ดนตรีที่ได้ยิน ว่ารับรู้เป็นอารมณ์และความรู้สึกแบบใด พร้อมคำอธิบาย เช่น ความเศร้าโศก ความน่าเกลียด ความน่ารัก ความขบขัน ความน่าพิศวง ความน่าสนใจ ความไม่น่าสนใจ ความเพลิดเพลินใจ ความเบื่อหน่าย ความใฝ่ฝัน ความทะเยอทะยาน แรงบันดาลใจ เป็นต้น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นักศึกษาตีความจากเสียงดนตรีที่ได้ยินออกมาได้อย่างสอดคล้องกับความรู้สึก โดยถ่ายทอดออกมาเป็นธีม (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Theme) </a:t>
                      </a:r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งานศิลปะได้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855289"/>
                  </a:ext>
                </a:extLst>
              </a:tr>
              <a:tr h="1899377">
                <a:tc v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1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การตีความธีม (</a:t>
                      </a:r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Theme) </a:t>
                      </a:r>
                      <a:r>
                        <a:rPr lang="th-TH" sz="2000" b="1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เพื่อคัดเลือกงานศิลปะ</a:t>
                      </a:r>
                      <a:br>
                        <a:rPr lang="th-TH" sz="2000" b="1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</a:br>
                      <a:r>
                        <a:rPr lang="th-TH" sz="2000" b="1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(</a:t>
                      </a:r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Theme ---&gt; Collecting)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นักศึกษาตีความจากธีม (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Theme)  </a:t>
                      </a:r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และคัดเลือก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 </a:t>
                      </a:r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(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Collecting) </a:t>
                      </a:r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ผลงานศิลปะว่าต้องการสื่อให้ผู้ชมผลงานได้รับรู้เกี่ยวกับอะไร เช่น  ความงามของมนุษย์ สภาพปัญหาในชุมชน สังคม ความเท่าเทียม ภูมิปัญญาท้องถิ่น เป็นต้น ผ่านการสร้างผลงานภายในแกลเลอรี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นักศึกษาคัดเลือกผลงานศิลปะที่สอดคล้องกับธีมที่นำเสนอได้ มีการตีความที่แสดงออกถึงทรรศนะต่อผลงานได้</a:t>
                      </a:r>
                    </a:p>
                  </a:txBody>
                  <a:tcPr marL="7620" marR="7620" marT="7620" marB="0" anchor="ctr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2730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5976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F273D53-16C2-FE8E-54BB-1F09FFFEA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37" y="684156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เกณฑ์การให้คะแนน</a:t>
            </a:r>
            <a:endParaRPr lang="en-US" sz="32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ตาราง 2">
            <a:extLst>
              <a:ext uri="{FF2B5EF4-FFF2-40B4-BE49-F238E27FC236}">
                <a16:creationId xmlns:a16="http://schemas.microsoft.com/office/drawing/2014/main" id="{75A0CF7F-B29A-3704-D6A1-7987E65239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657780"/>
              </p:ext>
            </p:extLst>
          </p:nvPr>
        </p:nvGraphicFramePr>
        <p:xfrm>
          <a:off x="177525" y="1461396"/>
          <a:ext cx="11631016" cy="5175567"/>
        </p:xfrm>
        <a:graphic>
          <a:graphicData uri="http://schemas.openxmlformats.org/drawingml/2006/table">
            <a:tbl>
              <a:tblPr/>
              <a:tblGrid>
                <a:gridCol w="1394927">
                  <a:extLst>
                    <a:ext uri="{9D8B030D-6E8A-4147-A177-3AD203B41FA5}">
                      <a16:colId xmlns:a16="http://schemas.microsoft.com/office/drawing/2014/main" val="3985212868"/>
                    </a:ext>
                  </a:extLst>
                </a:gridCol>
                <a:gridCol w="1926001">
                  <a:extLst>
                    <a:ext uri="{9D8B030D-6E8A-4147-A177-3AD203B41FA5}">
                      <a16:colId xmlns:a16="http://schemas.microsoft.com/office/drawing/2014/main" val="2213590779"/>
                    </a:ext>
                  </a:extLst>
                </a:gridCol>
                <a:gridCol w="5365666">
                  <a:extLst>
                    <a:ext uri="{9D8B030D-6E8A-4147-A177-3AD203B41FA5}">
                      <a16:colId xmlns:a16="http://schemas.microsoft.com/office/drawing/2014/main" val="1062243872"/>
                    </a:ext>
                  </a:extLst>
                </a:gridCol>
                <a:gridCol w="2944422">
                  <a:extLst>
                    <a:ext uri="{9D8B030D-6E8A-4147-A177-3AD203B41FA5}">
                      <a16:colId xmlns:a16="http://schemas.microsoft.com/office/drawing/2014/main" val="1465789839"/>
                    </a:ext>
                  </a:extLst>
                </a:gridCol>
              </a:tblGrid>
              <a:tr h="410031">
                <a:tc>
                  <a:txBody>
                    <a:bodyPr/>
                    <a:lstStyle/>
                    <a:p>
                      <a:pPr algn="ctr" rtl="0" fontAlgn="t"/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ลำดับนำเสนอ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รายการประเมิน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คำอธิบาย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0" i="0" u="none" strike="noStrike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เกณฑ์</a:t>
                      </a:r>
                    </a:p>
                  </a:txBody>
                  <a:tcPr marL="12038" marR="12038" marT="120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827303"/>
                  </a:ext>
                </a:extLst>
              </a:tr>
              <a:tr h="2319516">
                <a:tc rowSpan="2">
                  <a:txBody>
                    <a:bodyPr/>
                    <a:lstStyle/>
                    <a:p>
                      <a:pPr algn="l" rtl="0" fontAlgn="t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Highlight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ข้อมูลที่นำเสนอผ่านการคิดอย่างรอบคอบและถูกต้อง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0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พรรณนาถึงข้อมูลรายละเอียดชื่อผลงาน ผู้สร้างผลงาน พิพิธภัณฑ์ที่ผลงานจัดแสดงที่น่าสนใจของผลงานศิลปะแต่ละชิ้น เช่น ประเภทงาน เทคนิคที่ใช้ แนวคิดในการสร้างงาน หรือสิ่งที่ศิลปินเจ้าของผลงานต้องการสื่อสาร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นักศึกษาแสดงถึงรายละเอียดและความรู้ที่ศึกษาค้นคว้าเพิ่มเติมทตัวเนื้อหาสาระ ความสอดคล้องกับผลงานศิลปะพร้อมทั้งให้เนื้อหาเรื่องราวทางวัฒนธรรมที่ซ่อนอยู่ในตัวศิลปวัตถุได้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855289"/>
                  </a:ext>
                </a:extLst>
              </a:tr>
              <a:tr h="1899377">
                <a:tc vMerge="1">
                  <a:txBody>
                    <a:bodyPr/>
                    <a:lstStyle/>
                    <a:p>
                      <a:endParaRPr lang="th-T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1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การนำเสนอผลงานมีการอธิบายความรู้สึกของกลุ่มที่สัมพันธ์กับผลงานศิลปะที่เลือก</a:t>
                      </a:r>
                    </a:p>
                  </a:txBody>
                  <a:tcPr marL="7620" marR="7620" marT="7620" marB="0"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การนำเสนอให้เห็นภาพของความสัมพันธ์อย่างชัดเจน รวมถึงความรู้สึกนึกคิดที่นักศึกษามีต่อสังคม วัฒนธรรมอื่นๆ ผ่านชิ้นงานศิลปะให้ผู้ชมเกิดการรับรู้และ มีคุณค่าความงามด้านศิลปะในแง่ความเพลิดเพลิน ที่มีองค์ประกอบดังนี้ </a:t>
                      </a:r>
                      <a:b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</a:br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1.น่าสนใจ (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Interesting) </a:t>
                      </a:r>
                      <a:b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</a:b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2.</a:t>
                      </a:r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ได้อารมณ์ (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Emotion) </a:t>
                      </a:r>
                      <a:b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</a:b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3. </a:t>
                      </a:r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สร้างสรรค์ (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Creative) </a:t>
                      </a:r>
                      <a:b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</a:b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4.</a:t>
                      </a:r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น่าจดจำ (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Memorable) </a:t>
                      </a:r>
                      <a:b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</a:b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5.</a:t>
                      </a:r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เข้าใจง่าย (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Easy to Understand)</a:t>
                      </a:r>
                    </a:p>
                  </a:txBody>
                  <a:tcPr marL="7620" marR="7620" marT="7620" marB="0"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การนำเนื้อหามีประเด็นที่ชัดเจน ทำให้ผู้ฟังรับรู้ถึงการแสดงออกทางอารมณ์ที่ลึกซึ้งผ่านชิ้นงานศิลปะที่นำมาเสนอได้ตามองค์ประกอบ</a:t>
                      </a:r>
                    </a:p>
                  </a:txBody>
                  <a:tcPr marL="7620" marR="7620" marT="7620" marB="0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2730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3923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F273D53-16C2-FE8E-54BB-1F09FFFEA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37" y="684156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เกณฑ์การให้คะแนน</a:t>
            </a:r>
            <a:endParaRPr lang="en-US" sz="32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ตาราง 2">
            <a:extLst>
              <a:ext uri="{FF2B5EF4-FFF2-40B4-BE49-F238E27FC236}">
                <a16:creationId xmlns:a16="http://schemas.microsoft.com/office/drawing/2014/main" id="{75A0CF7F-B29A-3704-D6A1-7987E65239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854340"/>
              </p:ext>
            </p:extLst>
          </p:nvPr>
        </p:nvGraphicFramePr>
        <p:xfrm>
          <a:off x="177525" y="1461396"/>
          <a:ext cx="11631016" cy="2729547"/>
        </p:xfrm>
        <a:graphic>
          <a:graphicData uri="http://schemas.openxmlformats.org/drawingml/2006/table">
            <a:tbl>
              <a:tblPr/>
              <a:tblGrid>
                <a:gridCol w="1394927">
                  <a:extLst>
                    <a:ext uri="{9D8B030D-6E8A-4147-A177-3AD203B41FA5}">
                      <a16:colId xmlns:a16="http://schemas.microsoft.com/office/drawing/2014/main" val="3985212868"/>
                    </a:ext>
                  </a:extLst>
                </a:gridCol>
                <a:gridCol w="1926001">
                  <a:extLst>
                    <a:ext uri="{9D8B030D-6E8A-4147-A177-3AD203B41FA5}">
                      <a16:colId xmlns:a16="http://schemas.microsoft.com/office/drawing/2014/main" val="2213590779"/>
                    </a:ext>
                  </a:extLst>
                </a:gridCol>
                <a:gridCol w="5365666">
                  <a:extLst>
                    <a:ext uri="{9D8B030D-6E8A-4147-A177-3AD203B41FA5}">
                      <a16:colId xmlns:a16="http://schemas.microsoft.com/office/drawing/2014/main" val="1062243872"/>
                    </a:ext>
                  </a:extLst>
                </a:gridCol>
                <a:gridCol w="2944422">
                  <a:extLst>
                    <a:ext uri="{9D8B030D-6E8A-4147-A177-3AD203B41FA5}">
                      <a16:colId xmlns:a16="http://schemas.microsoft.com/office/drawing/2014/main" val="1465789839"/>
                    </a:ext>
                  </a:extLst>
                </a:gridCol>
              </a:tblGrid>
              <a:tr h="410031">
                <a:tc>
                  <a:txBody>
                    <a:bodyPr/>
                    <a:lstStyle/>
                    <a:p>
                      <a:pPr algn="ctr" rtl="0" fontAlgn="t"/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ลำดับนำเสนอ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รายการประเมิน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/>
                      <a:r>
                        <a:rPr lang="th-TH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คำอธิบาย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2000" b="0" i="0" u="none" strike="noStrike" dirty="0"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เกณฑ์</a:t>
                      </a:r>
                    </a:p>
                  </a:txBody>
                  <a:tcPr marL="12038" marR="12038" marT="120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827303"/>
                  </a:ext>
                </a:extLst>
              </a:tr>
              <a:tr h="2319516">
                <a:tc>
                  <a:txBody>
                    <a:bodyPr/>
                    <a:lstStyle/>
                    <a:p>
                      <a:pPr algn="l" rtl="0" fontAlgn="t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Summary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1" i="0" u="none" strike="noStrike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สรุปความคิดรวบยอด 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สรุปความคิดรวบยอด ว่างาน 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Virtual Museum Experience </a:t>
                      </a:r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ชิ้นนี้ช่วยปลุกจินตนาการ ความรู้สึก ความคิด ความสร้างสรรค์ความเข้าใจหรือประสบการณ์ใหม่ของสมาชิกในทีมอย่างไรบ้าง?</a:t>
                      </a:r>
                      <a:b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</a:br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เกร็ดเล็กเกร็ดน้อย หรือประเด็นอื่น ๆที่ทำให้ตนเองมีทัศนคติหรือมุมมองบางอย่างต่อโลกเปลี่ยนไป (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Paradigm Shift)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th-TH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H Sarabun New" panose="020B0500040200020003" pitchFamily="34" charset="-34"/>
                          <a:cs typeface="TH Sarabun New" panose="020B0500040200020003" pitchFamily="34" charset="-34"/>
                        </a:rPr>
                        <a:t>นักศึกษาแสดงให้เห็นถึงความเปลี่ยนแปลงเช่น จินตนาการ ความรู้สึก ความคิด ความสร้างสรรค์ความเข้าใจหรือประสบการณ์ใหม่ ได้อย่างดีเยี่ยม หรือเสนอมุมมองเกร็ดเล็กเกร็ดน้อย รวมถึงประเด็นอื่น ๆที่ทำให้ตนเองมีทัศนคติหรือมุมมองบางอย่างต่อโลกเปลี่ยนไปได้อย่างชัดเจน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855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488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เอกสาร" ma:contentTypeID="0x01010093166D23E625C542975688741D6E5794" ma:contentTypeVersion="35" ma:contentTypeDescription="สร้างเอกสารใหม่" ma:contentTypeScope="" ma:versionID="c20aa994c5327ba56610b513c9ff8780">
  <xsd:schema xmlns:xsd="http://www.w3.org/2001/XMLSchema" xmlns:xs="http://www.w3.org/2001/XMLSchema" xmlns:p="http://schemas.microsoft.com/office/2006/metadata/properties" xmlns:ns3="7dab1a01-ec22-42ac-b9e1-e3cd1b1bb5ea" xmlns:ns4="70e76a5b-b260-475f-87e5-8db56e4c2339" targetNamespace="http://schemas.microsoft.com/office/2006/metadata/properties" ma:root="true" ma:fieldsID="580731c3ab982079e44076fdc304f0e0" ns3:_="" ns4:_="">
    <xsd:import namespace="7dab1a01-ec22-42ac-b9e1-e3cd1b1bb5ea"/>
    <xsd:import namespace="70e76a5b-b260-475f-87e5-8db56e4c233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Leaders" minOccurs="0"/>
                <xsd:element ref="ns3:Members" minOccurs="0"/>
                <xsd:element ref="ns3:Member_Groups" minOccurs="0"/>
                <xsd:element ref="ns3:Distribution_Groups" minOccurs="0"/>
                <xsd:element ref="ns3:LMS_Mappings" minOccurs="0"/>
                <xsd:element ref="ns3:Invited_Leaders" minOccurs="0"/>
                <xsd:element ref="ns3:Invited_Members" minOccurs="0"/>
                <xsd:element ref="ns3:Self_Registration_Enabled" minOccurs="0"/>
                <xsd:element ref="ns3:Has_Leaders_Only_SectionGroup" minOccurs="0"/>
                <xsd:element ref="ns3:Is_Collaboration_Space_Locked" minOccurs="0"/>
                <xsd:element ref="ns3:IsNotebookLocked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ab1a01-ec22-42ac-b9e1-e3cd1b1bb5e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NotebookType" ma:index="14" nillable="true" ma:displayName="Notebook Type" ma:internalName="NotebookType">
      <xsd:simpleType>
        <xsd:restriction base="dms:Text"/>
      </xsd:simpleType>
    </xsd:element>
    <xsd:element name="FolderType" ma:index="15" nillable="true" ma:displayName="Folder Type" ma:internalName="FolderType">
      <xsd:simpleType>
        <xsd:restriction base="dms:Text"/>
      </xsd:simpleType>
    </xsd:element>
    <xsd:element name="CultureName" ma:index="16" nillable="true" ma:displayName="Culture Name" ma:internalName="CultureName">
      <xsd:simpleType>
        <xsd:restriction base="dms:Text"/>
      </xsd:simpleType>
    </xsd:element>
    <xsd:element name="AppVersion" ma:index="17" nillable="true" ma:displayName="App Version" ma:internalName="AppVersion">
      <xsd:simpleType>
        <xsd:restriction base="dms:Text"/>
      </xsd:simpleType>
    </xsd:element>
    <xsd:element name="TeamsChannelId" ma:index="18" nillable="true" ma:displayName="Teams Channel Id" ma:internalName="TeamsChannelId">
      <xsd:simpleType>
        <xsd:restriction base="dms:Text"/>
      </xsd:simpleType>
    </xsd:element>
    <xsd:element name="Owner" ma:index="19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20" nillable="true" ma:displayName="Math Settings" ma:internalName="Math_Settings">
      <xsd:simpleType>
        <xsd:restriction base="dms:Text"/>
      </xsd:simpleType>
    </xsd:element>
    <xsd:element name="DefaultSectionNames" ma:index="21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22" nillable="true" ma:displayName="Templates" ma:internalName="Templates">
      <xsd:simpleType>
        <xsd:restriction base="dms:Note">
          <xsd:maxLength value="255"/>
        </xsd:restriction>
      </xsd:simpleType>
    </xsd:element>
    <xsd:element name="Leaders" ma:index="23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24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25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6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7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Leaders" ma:index="28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29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Self_Registration_Enabled" ma:index="30" nillable="true" ma:displayName="Self Registration Enabled" ma:internalName="Self_Registration_Enabled">
      <xsd:simpleType>
        <xsd:restriction base="dms:Boolean"/>
      </xsd:simpleType>
    </xsd:element>
    <xsd:element name="Has_Leaders_Only_SectionGroup" ma:index="31" nillable="true" ma:displayName="Has Leaders Only SectionGroup" ma:internalName="Has_Leaders_Only_SectionGroup">
      <xsd:simpleType>
        <xsd:restriction base="dms:Boolean"/>
      </xsd:simpleType>
    </xsd:element>
    <xsd:element name="Is_Collaboration_Space_Locked" ma:index="32" nillable="true" ma:displayName="Is Collaboration Space Locked" ma:internalName="Is_Collaboration_Space_Locked">
      <xsd:simpleType>
        <xsd:restriction base="dms:Boolean"/>
      </xsd:simpleType>
    </xsd:element>
    <xsd:element name="IsNotebookLocked" ma:index="33" nillable="true" ma:displayName="Is Notebook Locked" ma:internalName="IsNotebookLocked">
      <xsd:simpleType>
        <xsd:restriction base="dms:Boolean"/>
      </xsd:simpleType>
    </xsd:element>
    <xsd:element name="MediaServiceAutoKeyPoints" ma:index="3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3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40" nillable="true" ma:displayName="Length (seconds)" ma:internalName="MediaLengthInSeconds" ma:readOnly="true">
      <xsd:simpleType>
        <xsd:restriction base="dms:Unknown"/>
      </xsd:simpleType>
    </xsd:element>
    <xsd:element name="MediaServiceLocation" ma:index="41" nillable="true" ma:displayName="Location" ma:internalName="MediaServiceLocation" ma:readOnly="true">
      <xsd:simpleType>
        <xsd:restriction base="dms:Text"/>
      </xsd:simpleType>
    </xsd:element>
    <xsd:element name="MediaServiceSearchProperties" ma:index="4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e76a5b-b260-475f-87e5-8db56e4c2339" elementFormDefault="qualified">
    <xsd:import namespace="http://schemas.microsoft.com/office/2006/documentManagement/types"/>
    <xsd:import namespace="http://schemas.microsoft.com/office/infopath/2007/PartnerControls"/>
    <xsd:element name="SharedWithUsers" ma:index="34" nillable="true" ma:displayName="แชร์กับ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5" nillable="true" ma:displayName="แชร์พร้อมกับรายละเอียด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36" nillable="true" ma:displayName="การแชร์แฮชคำแนะนำ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ชนิดเนื้อหา"/>
        <xsd:element ref="dc:title" minOccurs="0" maxOccurs="1" ma:index="4" ma:displayName="ชื่อเรื่อง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amsChannelId xmlns="7dab1a01-ec22-42ac-b9e1-e3cd1b1bb5ea" xsi:nil="true"/>
    <Invited_Leaders xmlns="7dab1a01-ec22-42ac-b9e1-e3cd1b1bb5ea" xsi:nil="true"/>
    <FolderType xmlns="7dab1a01-ec22-42ac-b9e1-e3cd1b1bb5ea" xsi:nil="true"/>
    <AppVersion xmlns="7dab1a01-ec22-42ac-b9e1-e3cd1b1bb5ea" xsi:nil="true"/>
    <Is_Collaboration_Space_Locked xmlns="7dab1a01-ec22-42ac-b9e1-e3cd1b1bb5ea" xsi:nil="true"/>
    <Math_Settings xmlns="7dab1a01-ec22-42ac-b9e1-e3cd1b1bb5ea" xsi:nil="true"/>
    <Member_Groups xmlns="7dab1a01-ec22-42ac-b9e1-e3cd1b1bb5ea">
      <UserInfo>
        <DisplayName/>
        <AccountId xsi:nil="true"/>
        <AccountType/>
      </UserInfo>
    </Member_Groups>
    <Owner xmlns="7dab1a01-ec22-42ac-b9e1-e3cd1b1bb5ea">
      <UserInfo>
        <DisplayName/>
        <AccountId xsi:nil="true"/>
        <AccountType/>
      </UserInfo>
    </Owner>
    <DefaultSectionNames xmlns="7dab1a01-ec22-42ac-b9e1-e3cd1b1bb5ea" xsi:nil="true"/>
    <Templates xmlns="7dab1a01-ec22-42ac-b9e1-e3cd1b1bb5ea" xsi:nil="true"/>
    <Members xmlns="7dab1a01-ec22-42ac-b9e1-e3cd1b1bb5ea">
      <UserInfo>
        <DisplayName/>
        <AccountId xsi:nil="true"/>
        <AccountType/>
      </UserInfo>
    </Members>
    <Has_Leaders_Only_SectionGroup xmlns="7dab1a01-ec22-42ac-b9e1-e3cd1b1bb5ea" xsi:nil="true"/>
    <NotebookType xmlns="7dab1a01-ec22-42ac-b9e1-e3cd1b1bb5ea" xsi:nil="true"/>
    <Leaders xmlns="7dab1a01-ec22-42ac-b9e1-e3cd1b1bb5ea">
      <UserInfo>
        <DisplayName/>
        <AccountId xsi:nil="true"/>
        <AccountType/>
      </UserInfo>
    </Leaders>
    <LMS_Mappings xmlns="7dab1a01-ec22-42ac-b9e1-e3cd1b1bb5ea" xsi:nil="true"/>
    <IsNotebookLocked xmlns="7dab1a01-ec22-42ac-b9e1-e3cd1b1bb5ea" xsi:nil="true"/>
    <Invited_Members xmlns="7dab1a01-ec22-42ac-b9e1-e3cd1b1bb5ea" xsi:nil="true"/>
    <Self_Registration_Enabled xmlns="7dab1a01-ec22-42ac-b9e1-e3cd1b1bb5ea" xsi:nil="true"/>
    <CultureName xmlns="7dab1a01-ec22-42ac-b9e1-e3cd1b1bb5ea" xsi:nil="true"/>
    <Distribution_Groups xmlns="7dab1a01-ec22-42ac-b9e1-e3cd1b1bb5ea" xsi:nil="true"/>
  </documentManagement>
</p:properties>
</file>

<file path=customXml/itemProps1.xml><?xml version="1.0" encoding="utf-8"?>
<ds:datastoreItem xmlns:ds="http://schemas.openxmlformats.org/officeDocument/2006/customXml" ds:itemID="{E150AE64-84BE-43E1-A475-226C447031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dab1a01-ec22-42ac-b9e1-e3cd1b1bb5ea"/>
    <ds:schemaRef ds:uri="70e76a5b-b260-475f-87e5-8db56e4c233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D04126-BEC9-4884-9A5E-68C9FF9FB98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2657925-E9A6-44BB-B1FF-CE5D022005B2}">
  <ds:schemaRefs>
    <ds:schemaRef ds:uri="7dab1a01-ec22-42ac-b9e1-e3cd1b1bb5ea"/>
    <ds:schemaRef ds:uri="http://www.w3.org/XML/1998/namespace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purl.org/dc/terms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70e76a5b-b260-475f-87e5-8db56e4c233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1186</Words>
  <Application>Microsoft Office PowerPoint</Application>
  <PresentationFormat>แบบจอกว้าง</PresentationFormat>
  <Paragraphs>93</Paragraphs>
  <Slides>9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7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9</vt:i4>
      </vt:variant>
    </vt:vector>
  </HeadingPairs>
  <TitlesOfParts>
    <vt:vector size="17" baseType="lpstr">
      <vt:lpstr>Calibri Light</vt:lpstr>
      <vt:lpstr>Sarabun</vt:lpstr>
      <vt:lpstr>TH Sarabun New</vt:lpstr>
      <vt:lpstr>Athiti Medium</vt:lpstr>
      <vt:lpstr>Calibri</vt:lpstr>
      <vt:lpstr>Arial</vt:lpstr>
      <vt:lpstr>Segoe UI Historic</vt:lpstr>
      <vt:lpstr>Office Theme</vt:lpstr>
      <vt:lpstr>Assignment 3 :VIRTUAL MUSEUM EXPERIENCES </vt:lpstr>
      <vt:lpstr>แนวคิดในการออกแบบผลงาน</vt:lpstr>
      <vt:lpstr>กระบวนการการออกแบบผลงาน</vt:lpstr>
      <vt:lpstr>ตัวอย่าง Application ที่แนะนำ</vt:lpstr>
      <vt:lpstr>ข้อกำหนดงาน Assignment 3 :VIRTUAL MUSEUM EXPERIENCES</vt:lpstr>
      <vt:lpstr>เนื้อหาที่ต้องนำเสนอ Story Telling</vt:lpstr>
      <vt:lpstr>เกณฑ์การให้คะแนน</vt:lpstr>
      <vt:lpstr>เกณฑ์การให้คะแนน</vt:lpstr>
      <vt:lpstr>เกณฑ์การให้คะแนน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Guideline</dc:title>
  <dc:creator>KRAISILA KANONT</dc:creator>
  <cp:lastModifiedBy>TANACHART SUKHONTHIP</cp:lastModifiedBy>
  <cp:revision>24</cp:revision>
  <dcterms:created xsi:type="dcterms:W3CDTF">2022-03-05T15:35:58Z</dcterms:created>
  <dcterms:modified xsi:type="dcterms:W3CDTF">2022-11-07T09:25:01Z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0x01010093166D23E625C542975688741D6E5794</vt:lpwstr>
  </property>
</Properties>
</file>